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handoutMasterIdLst>
    <p:handoutMasterId r:id="rId14"/>
  </p:handoutMasterIdLst>
  <p:sldIdLst>
    <p:sldId id="256" r:id="rId2"/>
    <p:sldId id="642" r:id="rId3"/>
    <p:sldId id="593" r:id="rId4"/>
    <p:sldId id="662" r:id="rId5"/>
    <p:sldId id="661" r:id="rId6"/>
    <p:sldId id="664" r:id="rId7"/>
    <p:sldId id="663" r:id="rId8"/>
    <p:sldId id="660" r:id="rId9"/>
    <p:sldId id="665" r:id="rId10"/>
    <p:sldId id="666" r:id="rId11"/>
    <p:sldId id="667" r:id="rId12"/>
  </p:sldIdLst>
  <p:sldSz cx="9144000" cy="6858000" type="screen4x3"/>
  <p:notesSz cx="6858000" cy="9144000"/>
  <p:defaultTextStyle>
    <a:defPPr>
      <a:defRPr lang="it-IT"/>
    </a:defPPr>
    <a:lvl1pPr algn="l" rtl="0" fontAlgn="base">
      <a:spcBef>
        <a:spcPct val="0"/>
      </a:spcBef>
      <a:spcAft>
        <a:spcPct val="0"/>
      </a:spcAft>
      <a:defRPr b="1" kern="1200">
        <a:solidFill>
          <a:schemeClr val="tx1"/>
        </a:solidFill>
        <a:latin typeface="Arial" pitchFamily="34" charset="0"/>
        <a:ea typeface="+mn-ea"/>
        <a:cs typeface="Arial" pitchFamily="34" charset="0"/>
      </a:defRPr>
    </a:lvl1pPr>
    <a:lvl2pPr marL="457200" algn="l" rtl="0" fontAlgn="base">
      <a:spcBef>
        <a:spcPct val="0"/>
      </a:spcBef>
      <a:spcAft>
        <a:spcPct val="0"/>
      </a:spcAft>
      <a:defRPr b="1" kern="1200">
        <a:solidFill>
          <a:schemeClr val="tx1"/>
        </a:solidFill>
        <a:latin typeface="Arial" pitchFamily="34" charset="0"/>
        <a:ea typeface="+mn-ea"/>
        <a:cs typeface="Arial" pitchFamily="34" charset="0"/>
      </a:defRPr>
    </a:lvl2pPr>
    <a:lvl3pPr marL="914400" algn="l" rtl="0" fontAlgn="base">
      <a:spcBef>
        <a:spcPct val="0"/>
      </a:spcBef>
      <a:spcAft>
        <a:spcPct val="0"/>
      </a:spcAft>
      <a:defRPr b="1"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b="1"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b="1" kern="1200">
        <a:solidFill>
          <a:schemeClr val="tx1"/>
        </a:solidFill>
        <a:latin typeface="Arial" pitchFamily="34" charset="0"/>
        <a:ea typeface="+mn-ea"/>
        <a:cs typeface="Arial" pitchFamily="34" charset="0"/>
      </a:defRPr>
    </a:lvl5pPr>
    <a:lvl6pPr marL="2286000" algn="l" defTabSz="914400" rtl="0" eaLnBrk="1" latinLnBrk="0" hangingPunct="1">
      <a:defRPr b="1" kern="1200">
        <a:solidFill>
          <a:schemeClr val="tx1"/>
        </a:solidFill>
        <a:latin typeface="Arial" pitchFamily="34" charset="0"/>
        <a:ea typeface="+mn-ea"/>
        <a:cs typeface="Arial" pitchFamily="34" charset="0"/>
      </a:defRPr>
    </a:lvl6pPr>
    <a:lvl7pPr marL="2743200" algn="l" defTabSz="914400" rtl="0" eaLnBrk="1" latinLnBrk="0" hangingPunct="1">
      <a:defRPr b="1" kern="1200">
        <a:solidFill>
          <a:schemeClr val="tx1"/>
        </a:solidFill>
        <a:latin typeface="Arial" pitchFamily="34" charset="0"/>
        <a:ea typeface="+mn-ea"/>
        <a:cs typeface="Arial" pitchFamily="34" charset="0"/>
      </a:defRPr>
    </a:lvl7pPr>
    <a:lvl8pPr marL="3200400" algn="l" defTabSz="914400" rtl="0" eaLnBrk="1" latinLnBrk="0" hangingPunct="1">
      <a:defRPr b="1" kern="1200">
        <a:solidFill>
          <a:schemeClr val="tx1"/>
        </a:solidFill>
        <a:latin typeface="Arial" pitchFamily="34" charset="0"/>
        <a:ea typeface="+mn-ea"/>
        <a:cs typeface="Arial" pitchFamily="34" charset="0"/>
      </a:defRPr>
    </a:lvl8pPr>
    <a:lvl9pPr marL="3657600" algn="l" defTabSz="914400" rtl="0" eaLnBrk="1" latinLnBrk="0" hangingPunct="1">
      <a:defRPr b="1"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1837">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AEAEA"/>
    <a:srgbClr val="CCECFF"/>
    <a:srgbClr val="666699"/>
    <a:srgbClr val="727C7B"/>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30" autoAdjust="0"/>
    <p:restoredTop sz="93381" autoAdjust="0"/>
  </p:normalViewPr>
  <p:slideViewPr>
    <p:cSldViewPr>
      <p:cViewPr varScale="1">
        <p:scale>
          <a:sx n="68" d="100"/>
          <a:sy n="68" d="100"/>
        </p:scale>
        <p:origin x="1752" y="96"/>
      </p:cViewPr>
      <p:guideLst>
        <p:guide orient="horz" pos="2160"/>
        <p:guide pos="1837"/>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327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Arial" charset="0"/>
                <a:cs typeface="Arial" charset="0"/>
              </a:defRPr>
            </a:lvl1pPr>
          </a:lstStyle>
          <a:p>
            <a:pPr>
              <a:defRPr/>
            </a:pPr>
            <a:fld id="{FF2A732D-C45E-4330-ABA5-35837F385C21}" type="datetimeFigureOut">
              <a:rPr lang="it-IT"/>
              <a:pPr>
                <a:defRPr/>
              </a:pPr>
              <a:t>21/05/2020</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atin typeface="Arial" charset="0"/>
                <a:cs typeface="Arial" charset="0"/>
              </a:defRPr>
            </a:lvl1pPr>
          </a:lstStyle>
          <a:p>
            <a:pPr>
              <a:defRPr/>
            </a:pPr>
            <a:fld id="{8272DB3F-123F-4ADE-9BB0-C0DB42FEAA30}" type="slidenum">
              <a:rPr lang="it-IT"/>
              <a:pPr>
                <a:defRPr/>
              </a:pPr>
              <a:t>‹N›</a:t>
            </a:fld>
            <a:endParaRPr lang="it-IT"/>
          </a:p>
        </p:txBody>
      </p:sp>
    </p:spTree>
    <p:extLst>
      <p:ext uri="{BB962C8B-B14F-4D97-AF65-F5344CB8AC3E}">
        <p14:creationId xmlns:p14="http://schemas.microsoft.com/office/powerpoint/2010/main" val="16496237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atin typeface="Arial" charset="0"/>
                <a:cs typeface="Arial" charset="0"/>
              </a:defRPr>
            </a:lvl1pPr>
          </a:lstStyle>
          <a:p>
            <a:pPr>
              <a:defRPr/>
            </a:pPr>
            <a:endParaRPr lang="it-IT"/>
          </a:p>
        </p:txBody>
      </p:sp>
      <p:sp>
        <p:nvSpPr>
          <p:cNvPr id="10342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atin typeface="Arial" charset="0"/>
                <a:cs typeface="Arial" charset="0"/>
              </a:defRPr>
            </a:lvl1pPr>
          </a:lstStyle>
          <a:p>
            <a:pPr>
              <a:defRPr/>
            </a:pPr>
            <a:endParaRPr lang="it-IT"/>
          </a:p>
        </p:txBody>
      </p:sp>
      <p:sp>
        <p:nvSpPr>
          <p:cNvPr id="71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3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atin typeface="Arial" charset="0"/>
                <a:cs typeface="Arial" charset="0"/>
              </a:defRPr>
            </a:lvl1pPr>
          </a:lstStyle>
          <a:p>
            <a:pPr>
              <a:defRPr/>
            </a:pPr>
            <a:endParaRPr lang="it-IT"/>
          </a:p>
        </p:txBody>
      </p:sp>
    </p:spTree>
    <p:extLst>
      <p:ext uri="{BB962C8B-B14F-4D97-AF65-F5344CB8AC3E}">
        <p14:creationId xmlns:p14="http://schemas.microsoft.com/office/powerpoint/2010/main" val="23612330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a titolo">
    <p:spTree>
      <p:nvGrpSpPr>
        <p:cNvPr id="1" name=""/>
        <p:cNvGrpSpPr/>
        <p:nvPr/>
      </p:nvGrpSpPr>
      <p:grpSpPr>
        <a:xfrm>
          <a:off x="0" y="0"/>
          <a:ext cx="0" cy="0"/>
          <a:chOff x="0" y="0"/>
          <a:chExt cx="0" cy="0"/>
        </a:xfrm>
      </p:grpSpPr>
      <p:sp>
        <p:nvSpPr>
          <p:cNvPr id="2" name="Rettangolo 1"/>
          <p:cNvSpPr/>
          <p:nvPr userDrawn="1"/>
        </p:nvSpPr>
        <p:spPr>
          <a:xfrm>
            <a:off x="914400" y="549275"/>
            <a:ext cx="7413625" cy="2951163"/>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Rettangolo 2"/>
          <p:cNvSpPr/>
          <p:nvPr/>
        </p:nvSpPr>
        <p:spPr>
          <a:xfrm>
            <a:off x="914400" y="4365625"/>
            <a:ext cx="7315200" cy="1223963"/>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Rettangolo 3"/>
          <p:cNvSpPr/>
          <p:nvPr userDrawn="1"/>
        </p:nvSpPr>
        <p:spPr>
          <a:xfrm>
            <a:off x="914400" y="549275"/>
            <a:ext cx="228600" cy="29591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ttangolo 4"/>
          <p:cNvSpPr/>
          <p:nvPr/>
        </p:nvSpPr>
        <p:spPr>
          <a:xfrm>
            <a:off x="914400" y="4365625"/>
            <a:ext cx="228600" cy="1223963"/>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4276348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8" name="Segnaposto contenuto 7"/>
          <p:cNvSpPr>
            <a:spLocks noGrp="1"/>
          </p:cNvSpPr>
          <p:nvPr>
            <p:ph sz="quarter" idx="1"/>
          </p:nvPr>
        </p:nvSpPr>
        <p:spPr>
          <a:xfrm>
            <a:off x="457200" y="1219200"/>
            <a:ext cx="8229600" cy="4802088"/>
          </a:xfrm>
        </p:spPr>
        <p:txBody>
          <a:bodyPr/>
          <a:lstStyle>
            <a:lvl1pPr algn="just">
              <a:defRPr/>
            </a:lvl1pPr>
            <a:lvl2pPr algn="just">
              <a:defRPr/>
            </a:lvl2pPr>
            <a:lvl3pPr algn="just">
              <a:defRPr/>
            </a:lvl3pPr>
            <a:lvl4pPr algn="just">
              <a:defRPr/>
            </a:lvl4pPr>
            <a:lvl5pPr algn="just">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Segnaposto titolo 21"/>
          <p:cNvSpPr>
            <a:spLocks noGrp="1"/>
          </p:cNvSpPr>
          <p:nvPr>
            <p:ph type="title"/>
          </p:nvPr>
        </p:nvSpPr>
        <p:spPr bwMode="auto">
          <a:xfrm>
            <a:off x="457200" y="476250"/>
            <a:ext cx="8256587" cy="666750"/>
          </a:xfrm>
          <a:prstGeom prst="rect">
            <a:avLst/>
          </a:prstGeom>
          <a:solidFill>
            <a:srgbClr val="EAEAEA">
              <a:alpha val="41176"/>
            </a:srgbClr>
          </a:solidFill>
          <a:ln>
            <a:noFill/>
          </a:ln>
        </p:spPr>
        <p:txBody>
          <a:bodyPr/>
          <a:lstStyle/>
          <a:p>
            <a:pPr lvl="0"/>
            <a:r>
              <a:rPr lang="it-IT" altLang="it-IT"/>
              <a:t>Fare clic per modificare lo stile del titolo</a:t>
            </a:r>
            <a:endParaRPr lang="en-US" altLang="it-IT"/>
          </a:p>
        </p:txBody>
      </p:sp>
    </p:spTree>
    <p:extLst>
      <p:ext uri="{BB962C8B-B14F-4D97-AF65-F5344CB8AC3E}">
        <p14:creationId xmlns:p14="http://schemas.microsoft.com/office/powerpoint/2010/main" val="32328710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21"/>
          <p:cNvSpPr>
            <a:spLocks noGrp="1"/>
          </p:cNvSpPr>
          <p:nvPr>
            <p:ph type="title"/>
          </p:nvPr>
        </p:nvSpPr>
        <p:spPr bwMode="auto">
          <a:xfrm>
            <a:off x="457200" y="476250"/>
            <a:ext cx="8256588" cy="666750"/>
          </a:xfrm>
          <a:prstGeom prst="rect">
            <a:avLst/>
          </a:prstGeom>
          <a:solidFill>
            <a:srgbClr val="EAEAEA">
              <a:alpha val="4117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it-IT" altLang="it-IT"/>
              <a:t>Fare clic per modificare lo stile del titolo</a:t>
            </a:r>
            <a:endParaRPr lang="en-US" altLang="it-IT"/>
          </a:p>
        </p:txBody>
      </p:sp>
      <p:sp>
        <p:nvSpPr>
          <p:cNvPr id="1027" name="Segnaposto testo 12"/>
          <p:cNvSpPr>
            <a:spLocks noGrp="1"/>
          </p:cNvSpPr>
          <p:nvPr>
            <p:ph type="body" idx="1"/>
          </p:nvPr>
        </p:nvSpPr>
        <p:spPr bwMode="auto">
          <a:xfrm>
            <a:off x="457200" y="1219200"/>
            <a:ext cx="8229600" cy="480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endParaRPr lang="en-US" altLang="it-IT"/>
          </a:p>
        </p:txBody>
      </p:sp>
      <p:sp>
        <p:nvSpPr>
          <p:cNvPr id="1028" name="Connettore 1 28"/>
          <p:cNvSpPr>
            <a:spLocks noChangeShapeType="1"/>
          </p:cNvSpPr>
          <p:nvPr/>
        </p:nvSpPr>
        <p:spPr bwMode="auto">
          <a:xfrm>
            <a:off x="457200" y="1143000"/>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16" name="Segnaposto numero diapositiva 5"/>
          <p:cNvSpPr txBox="1">
            <a:spLocks/>
          </p:cNvSpPr>
          <p:nvPr/>
        </p:nvSpPr>
        <p:spPr>
          <a:xfrm>
            <a:off x="6732588" y="6165850"/>
            <a:ext cx="1981200" cy="365125"/>
          </a:xfrm>
          <a:prstGeom prst="rect">
            <a:avLst/>
          </a:prstGeom>
        </p:spPr>
        <p:txBody>
          <a:bodyPr/>
          <a:lstStyle>
            <a:defPPr>
              <a:defRPr lang="it-IT"/>
            </a:defPPr>
            <a:lvl1pPr algn="l" rtl="0" eaLnBrk="1" fontAlgn="base" latinLnBrk="0" hangingPunct="1">
              <a:spcBef>
                <a:spcPct val="0"/>
              </a:spcBef>
              <a:spcAft>
                <a:spcPct val="0"/>
              </a:spcAft>
              <a:defRPr kumimoji="0" sz="1400" b="1" kern="1200">
                <a:solidFill>
                  <a:schemeClr val="tx2"/>
                </a:solidFill>
                <a:latin typeface="Arial" charset="0"/>
                <a:ea typeface="+mn-ea"/>
                <a:cs typeface="Arial" charset="0"/>
              </a:defRPr>
            </a:lvl1pPr>
            <a:lvl2pPr marL="457200" algn="l" rtl="0" fontAlgn="base">
              <a:spcBef>
                <a:spcPct val="0"/>
              </a:spcBef>
              <a:spcAft>
                <a:spcPct val="0"/>
              </a:spcAft>
              <a:defRPr b="1" kern="1200">
                <a:solidFill>
                  <a:schemeClr val="tx1"/>
                </a:solidFill>
                <a:latin typeface="Arial" charset="0"/>
                <a:ea typeface="+mn-ea"/>
                <a:cs typeface="Arial" charset="0"/>
              </a:defRPr>
            </a:lvl2pPr>
            <a:lvl3pPr marL="914400" algn="l" rtl="0" fontAlgn="base">
              <a:spcBef>
                <a:spcPct val="0"/>
              </a:spcBef>
              <a:spcAft>
                <a:spcPct val="0"/>
              </a:spcAft>
              <a:defRPr b="1" kern="1200">
                <a:solidFill>
                  <a:schemeClr val="tx1"/>
                </a:solidFill>
                <a:latin typeface="Arial" charset="0"/>
                <a:ea typeface="+mn-ea"/>
                <a:cs typeface="Arial" charset="0"/>
              </a:defRPr>
            </a:lvl3pPr>
            <a:lvl4pPr marL="1371600" algn="l" rtl="0" fontAlgn="base">
              <a:spcBef>
                <a:spcPct val="0"/>
              </a:spcBef>
              <a:spcAft>
                <a:spcPct val="0"/>
              </a:spcAft>
              <a:defRPr b="1" kern="1200">
                <a:solidFill>
                  <a:schemeClr val="tx1"/>
                </a:solidFill>
                <a:latin typeface="Arial" charset="0"/>
                <a:ea typeface="+mn-ea"/>
                <a:cs typeface="Arial" charset="0"/>
              </a:defRPr>
            </a:lvl4pPr>
            <a:lvl5pPr marL="1828800" algn="l" rtl="0" fontAlgn="base">
              <a:spcBef>
                <a:spcPct val="0"/>
              </a:spcBef>
              <a:spcAft>
                <a:spcPct val="0"/>
              </a:spcAft>
              <a:defRPr b="1" kern="1200">
                <a:solidFill>
                  <a:schemeClr val="tx1"/>
                </a:solidFill>
                <a:latin typeface="Arial" charset="0"/>
                <a:ea typeface="+mn-ea"/>
                <a:cs typeface="Arial" charset="0"/>
              </a:defRPr>
            </a:lvl5pPr>
            <a:lvl6pPr marL="2286000" algn="l" defTabSz="914400" rtl="0" eaLnBrk="1" latinLnBrk="0" hangingPunct="1">
              <a:defRPr b="1" kern="1200">
                <a:solidFill>
                  <a:schemeClr val="tx1"/>
                </a:solidFill>
                <a:latin typeface="Arial" charset="0"/>
                <a:ea typeface="+mn-ea"/>
                <a:cs typeface="Arial" charset="0"/>
              </a:defRPr>
            </a:lvl6pPr>
            <a:lvl7pPr marL="2743200" algn="l" defTabSz="914400" rtl="0" eaLnBrk="1" latinLnBrk="0" hangingPunct="1">
              <a:defRPr b="1" kern="1200">
                <a:solidFill>
                  <a:schemeClr val="tx1"/>
                </a:solidFill>
                <a:latin typeface="Arial" charset="0"/>
                <a:ea typeface="+mn-ea"/>
                <a:cs typeface="Arial" charset="0"/>
              </a:defRPr>
            </a:lvl7pPr>
            <a:lvl8pPr marL="3200400" algn="l" defTabSz="914400" rtl="0" eaLnBrk="1" latinLnBrk="0" hangingPunct="1">
              <a:defRPr b="1" kern="1200">
                <a:solidFill>
                  <a:schemeClr val="tx1"/>
                </a:solidFill>
                <a:latin typeface="Arial" charset="0"/>
                <a:ea typeface="+mn-ea"/>
                <a:cs typeface="Arial" charset="0"/>
              </a:defRPr>
            </a:lvl8pPr>
            <a:lvl9pPr marL="3657600" algn="l" defTabSz="914400" rtl="0" eaLnBrk="1" latinLnBrk="0" hangingPunct="1">
              <a:defRPr b="1" kern="1200">
                <a:solidFill>
                  <a:schemeClr val="tx1"/>
                </a:solidFill>
                <a:latin typeface="Arial" charset="0"/>
                <a:ea typeface="+mn-ea"/>
                <a:cs typeface="Arial" charset="0"/>
              </a:defRPr>
            </a:lvl9pPr>
          </a:lstStyle>
          <a:p>
            <a:pPr algn="r">
              <a:defRPr/>
            </a:pPr>
            <a:fld id="{BA521925-76C2-44A7-BFC4-8C7B9E22EDC6}" type="slidenum">
              <a:rPr lang="it-IT" b="0" i="1" smtClean="0"/>
              <a:pPr algn="r">
                <a:defRPr/>
              </a:pPr>
              <a:t>‹N›</a:t>
            </a:fld>
            <a:endParaRPr lang="it-IT" b="0" i="1" dirty="0"/>
          </a:p>
        </p:txBody>
      </p:sp>
      <p:sp>
        <p:nvSpPr>
          <p:cNvPr id="1031" name="CasellaDiTesto 1"/>
          <p:cNvSpPr txBox="1">
            <a:spLocks noChangeArrowheads="1"/>
          </p:cNvSpPr>
          <p:nvPr/>
        </p:nvSpPr>
        <p:spPr bwMode="auto">
          <a:xfrm>
            <a:off x="2124075" y="6165850"/>
            <a:ext cx="53292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algn="ctr" eaLnBrk="1" hangingPunct="1">
              <a:defRPr/>
            </a:pPr>
            <a:r>
              <a:rPr lang="it-IT" altLang="it-IT" sz="1400" b="0" i="1" dirty="0"/>
              <a:t>Autore: Nome Cognome</a:t>
            </a:r>
          </a:p>
        </p:txBody>
      </p:sp>
      <p:sp>
        <p:nvSpPr>
          <p:cNvPr id="11" name="Rettangolo 10"/>
          <p:cNvSpPr/>
          <p:nvPr/>
        </p:nvSpPr>
        <p:spPr>
          <a:xfrm>
            <a:off x="454025" y="1268413"/>
            <a:ext cx="8259763" cy="4752975"/>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33" name="CasellaDiTesto 1"/>
          <p:cNvSpPr txBox="1">
            <a:spLocks noChangeArrowheads="1"/>
          </p:cNvSpPr>
          <p:nvPr/>
        </p:nvSpPr>
        <p:spPr bwMode="auto">
          <a:xfrm>
            <a:off x="-3997325" y="-892175"/>
            <a:ext cx="1857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eaLnBrk="1" hangingPunct="1">
              <a:defRPr/>
            </a:pPr>
            <a:endParaRPr lang="it-IT" altLang="it-IT"/>
          </a:p>
        </p:txBody>
      </p:sp>
      <p:sp>
        <p:nvSpPr>
          <p:cNvPr id="10" name="CasellaDiTesto 1"/>
          <p:cNvSpPr txBox="1">
            <a:spLocks noChangeArrowheads="1"/>
          </p:cNvSpPr>
          <p:nvPr/>
        </p:nvSpPr>
        <p:spPr bwMode="auto">
          <a:xfrm>
            <a:off x="3528553" y="6421258"/>
            <a:ext cx="252028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it-IT"/>
            </a:defPPr>
            <a:lvl1pPr algn="l" rtl="0" fontAlgn="base">
              <a:spcBef>
                <a:spcPct val="0"/>
              </a:spcBef>
              <a:spcAft>
                <a:spcPct val="0"/>
              </a:spcAft>
              <a:defRPr b="1" kern="1200">
                <a:solidFill>
                  <a:schemeClr val="tx1"/>
                </a:solidFill>
                <a:latin typeface="Arial" pitchFamily="34" charset="0"/>
                <a:ea typeface="+mn-ea"/>
                <a:cs typeface="Arial" pitchFamily="34" charset="0"/>
              </a:defRPr>
            </a:lvl1pPr>
            <a:lvl2pPr marL="457200" algn="l" rtl="0" fontAlgn="base">
              <a:spcBef>
                <a:spcPct val="0"/>
              </a:spcBef>
              <a:spcAft>
                <a:spcPct val="0"/>
              </a:spcAft>
              <a:defRPr b="1" kern="1200">
                <a:solidFill>
                  <a:schemeClr val="tx1"/>
                </a:solidFill>
                <a:latin typeface="Arial" pitchFamily="34" charset="0"/>
                <a:ea typeface="+mn-ea"/>
                <a:cs typeface="Arial" pitchFamily="34" charset="0"/>
              </a:defRPr>
            </a:lvl2pPr>
            <a:lvl3pPr marL="914400" algn="l" rtl="0" fontAlgn="base">
              <a:spcBef>
                <a:spcPct val="0"/>
              </a:spcBef>
              <a:spcAft>
                <a:spcPct val="0"/>
              </a:spcAft>
              <a:defRPr b="1"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b="1"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b="1" kern="1200">
                <a:solidFill>
                  <a:schemeClr val="tx1"/>
                </a:solidFill>
                <a:latin typeface="Arial" pitchFamily="34" charset="0"/>
                <a:ea typeface="+mn-ea"/>
                <a:cs typeface="Arial" pitchFamily="34" charset="0"/>
              </a:defRPr>
            </a:lvl5pPr>
            <a:lvl6pPr marL="2286000" algn="l" defTabSz="914400" rtl="0" eaLnBrk="1" latinLnBrk="0" hangingPunct="1">
              <a:defRPr b="1" kern="1200">
                <a:solidFill>
                  <a:schemeClr val="tx1"/>
                </a:solidFill>
                <a:latin typeface="Arial" pitchFamily="34" charset="0"/>
                <a:ea typeface="+mn-ea"/>
                <a:cs typeface="Arial" pitchFamily="34" charset="0"/>
              </a:defRPr>
            </a:lvl6pPr>
            <a:lvl7pPr marL="2743200" algn="l" defTabSz="914400" rtl="0" eaLnBrk="1" latinLnBrk="0" hangingPunct="1">
              <a:defRPr b="1" kern="1200">
                <a:solidFill>
                  <a:schemeClr val="tx1"/>
                </a:solidFill>
                <a:latin typeface="Arial" pitchFamily="34" charset="0"/>
                <a:ea typeface="+mn-ea"/>
                <a:cs typeface="Arial" pitchFamily="34" charset="0"/>
              </a:defRPr>
            </a:lvl7pPr>
            <a:lvl8pPr marL="3200400" algn="l" defTabSz="914400" rtl="0" eaLnBrk="1" latinLnBrk="0" hangingPunct="1">
              <a:defRPr b="1" kern="1200">
                <a:solidFill>
                  <a:schemeClr val="tx1"/>
                </a:solidFill>
                <a:latin typeface="Arial" pitchFamily="34" charset="0"/>
                <a:ea typeface="+mn-ea"/>
                <a:cs typeface="Arial" pitchFamily="34" charset="0"/>
              </a:defRPr>
            </a:lvl8pPr>
            <a:lvl9pPr marL="3657600" algn="l" defTabSz="914400" rtl="0" eaLnBrk="1" latinLnBrk="0" hangingPunct="1">
              <a:defRPr b="1" kern="1200">
                <a:solidFill>
                  <a:schemeClr val="tx1"/>
                </a:solidFill>
                <a:latin typeface="Arial" pitchFamily="34" charset="0"/>
                <a:ea typeface="+mn-ea"/>
                <a:cs typeface="Arial" pitchFamily="34" charset="0"/>
              </a:defRPr>
            </a:lvl9pPr>
          </a:lstStyle>
          <a:p>
            <a:pPr algn="ctr" eaLnBrk="1" hangingPunct="1">
              <a:defRPr/>
            </a:pPr>
            <a:r>
              <a:rPr lang="it-IT" sz="800" b="0" i="1" u="none" strike="noStrike" kern="1200" baseline="0" dirty="0">
                <a:solidFill>
                  <a:schemeClr val="tx1"/>
                </a:solidFill>
                <a:latin typeface="Arial" pitchFamily="34" charset="0"/>
                <a:ea typeface="+mn-ea"/>
                <a:cs typeface="Arial" pitchFamily="34" charset="0"/>
              </a:rPr>
              <a:t>© Copyright - E' vietata ogni forma di riproduzione</a:t>
            </a:r>
            <a:endParaRPr lang="it-IT" altLang="it-IT" sz="800" b="0" i="1" dirty="0"/>
          </a:p>
        </p:txBody>
      </p:sp>
    </p:spTree>
  </p:cSld>
  <p:clrMap bg1="lt1" tx1="dk1" bg2="lt2" tx2="dk2" accent1="accent1" accent2="accent2" accent3="accent3" accent4="accent4" accent5="accent5" accent6="accent6" hlink="hlink" folHlink="folHlink"/>
  <p:sldLayoutIdLst>
    <p:sldLayoutId id="2147483711" r:id="rId1"/>
    <p:sldLayoutId id="2147483710" r:id="rId2"/>
  </p:sldLayoutIdLst>
  <p:txStyles>
    <p:titleStyle>
      <a:lvl1pPr algn="ctr" rtl="0" eaLnBrk="1" fontAlgn="base" hangingPunct="1">
        <a:spcBef>
          <a:spcPct val="0"/>
        </a:spcBef>
        <a:spcAft>
          <a:spcPct val="0"/>
        </a:spcAft>
        <a:defRPr sz="3000" kern="1200">
          <a:solidFill>
            <a:schemeClr val="tx2"/>
          </a:solidFill>
          <a:latin typeface="Arial" panose="020B0604020202020204" pitchFamily="34" charset="0"/>
          <a:ea typeface="+mj-ea"/>
          <a:cs typeface="Arial" panose="020B0604020202020204" pitchFamily="34" charset="0"/>
        </a:defRPr>
      </a:lvl1pPr>
      <a:lvl2pPr algn="ctr" rtl="0" eaLnBrk="1" fontAlgn="base" hangingPunct="1">
        <a:spcBef>
          <a:spcPct val="0"/>
        </a:spcBef>
        <a:spcAft>
          <a:spcPct val="0"/>
        </a:spcAft>
        <a:defRPr sz="3000">
          <a:solidFill>
            <a:schemeClr val="tx2"/>
          </a:solidFill>
          <a:latin typeface="Arial" pitchFamily="34" charset="0"/>
          <a:cs typeface="Arial" pitchFamily="34" charset="0"/>
        </a:defRPr>
      </a:lvl2pPr>
      <a:lvl3pPr algn="ctr" rtl="0" eaLnBrk="1" fontAlgn="base" hangingPunct="1">
        <a:spcBef>
          <a:spcPct val="0"/>
        </a:spcBef>
        <a:spcAft>
          <a:spcPct val="0"/>
        </a:spcAft>
        <a:defRPr sz="3000">
          <a:solidFill>
            <a:schemeClr val="tx2"/>
          </a:solidFill>
          <a:latin typeface="Arial" pitchFamily="34" charset="0"/>
          <a:cs typeface="Arial" pitchFamily="34" charset="0"/>
        </a:defRPr>
      </a:lvl3pPr>
      <a:lvl4pPr algn="ctr" rtl="0" eaLnBrk="1" fontAlgn="base" hangingPunct="1">
        <a:spcBef>
          <a:spcPct val="0"/>
        </a:spcBef>
        <a:spcAft>
          <a:spcPct val="0"/>
        </a:spcAft>
        <a:defRPr sz="3000">
          <a:solidFill>
            <a:schemeClr val="tx2"/>
          </a:solidFill>
          <a:latin typeface="Arial" pitchFamily="34" charset="0"/>
          <a:cs typeface="Arial" pitchFamily="34" charset="0"/>
        </a:defRPr>
      </a:lvl4pPr>
      <a:lvl5pPr algn="ctr" rtl="0" eaLnBrk="1" fontAlgn="base" hangingPunct="1">
        <a:spcBef>
          <a:spcPct val="0"/>
        </a:spcBef>
        <a:spcAft>
          <a:spcPct val="0"/>
        </a:spcAft>
        <a:defRPr sz="3000">
          <a:solidFill>
            <a:schemeClr val="tx2"/>
          </a:solidFill>
          <a:latin typeface="Arial" pitchFamily="34" charset="0"/>
          <a:cs typeface="Arial" pitchFamily="34" charset="0"/>
        </a:defRPr>
      </a:lvl5pPr>
      <a:lvl6pPr marL="457200" algn="l" rtl="0" eaLnBrk="1" fontAlgn="base" hangingPunct="1">
        <a:spcBef>
          <a:spcPct val="0"/>
        </a:spcBef>
        <a:spcAft>
          <a:spcPct val="0"/>
        </a:spcAft>
        <a:defRPr sz="3000">
          <a:solidFill>
            <a:schemeClr val="tx2"/>
          </a:solidFill>
          <a:latin typeface="Arial" pitchFamily="34" charset="0"/>
          <a:cs typeface="Arial" pitchFamily="34" charset="0"/>
        </a:defRPr>
      </a:lvl6pPr>
      <a:lvl7pPr marL="914400" algn="l" rtl="0" eaLnBrk="1" fontAlgn="base" hangingPunct="1">
        <a:spcBef>
          <a:spcPct val="0"/>
        </a:spcBef>
        <a:spcAft>
          <a:spcPct val="0"/>
        </a:spcAft>
        <a:defRPr sz="3000">
          <a:solidFill>
            <a:schemeClr val="tx2"/>
          </a:solidFill>
          <a:latin typeface="Arial" pitchFamily="34" charset="0"/>
          <a:cs typeface="Arial" pitchFamily="34" charset="0"/>
        </a:defRPr>
      </a:lvl7pPr>
      <a:lvl8pPr marL="1371600" algn="l" rtl="0" eaLnBrk="1" fontAlgn="base" hangingPunct="1">
        <a:spcBef>
          <a:spcPct val="0"/>
        </a:spcBef>
        <a:spcAft>
          <a:spcPct val="0"/>
        </a:spcAft>
        <a:defRPr sz="3000">
          <a:solidFill>
            <a:schemeClr val="tx2"/>
          </a:solidFill>
          <a:latin typeface="Arial" pitchFamily="34" charset="0"/>
          <a:cs typeface="Arial" pitchFamily="34" charset="0"/>
        </a:defRPr>
      </a:lvl8pPr>
      <a:lvl9pPr marL="1828800" algn="l" rtl="0" eaLnBrk="1" fontAlgn="base" hangingPunct="1">
        <a:spcBef>
          <a:spcPct val="0"/>
        </a:spcBef>
        <a:spcAft>
          <a:spcPct val="0"/>
        </a:spcAft>
        <a:defRPr sz="3000">
          <a:solidFill>
            <a:schemeClr val="tx2"/>
          </a:solidFill>
          <a:latin typeface="Arial" pitchFamily="34" charset="0"/>
          <a:cs typeface="Arial" pitchFamily="34" charset="0"/>
        </a:defRPr>
      </a:lvl9pPr>
    </p:titleStyle>
    <p:bodyStyle>
      <a:lvl1pPr marL="273050" indent="-273050" algn="just" rtl="0" eaLnBrk="1" fontAlgn="base" hangingPunct="1">
        <a:spcBef>
          <a:spcPts val="600"/>
        </a:spcBef>
        <a:spcAft>
          <a:spcPct val="0"/>
        </a:spcAft>
        <a:buClr>
          <a:schemeClr val="accent1"/>
        </a:buClr>
        <a:buSzPct val="76000"/>
        <a:buFont typeface="Wingdings 3" pitchFamily="18" charset="2"/>
        <a:buChar char=""/>
        <a:defRPr sz="2600" kern="1200">
          <a:solidFill>
            <a:schemeClr val="tx1"/>
          </a:solidFill>
          <a:latin typeface="Arial" panose="020B0604020202020204" pitchFamily="34" charset="0"/>
          <a:ea typeface="+mn-ea"/>
          <a:cs typeface="Arial" panose="020B0604020202020204" pitchFamily="34" charset="0"/>
        </a:defRPr>
      </a:lvl1pPr>
      <a:lvl2pPr marL="547688" indent="-273050" algn="just" rtl="0" eaLnBrk="1" fontAlgn="base" hangingPunct="1">
        <a:spcBef>
          <a:spcPts val="500"/>
        </a:spcBef>
        <a:spcAft>
          <a:spcPct val="0"/>
        </a:spcAft>
        <a:buClr>
          <a:schemeClr val="accent2"/>
        </a:buClr>
        <a:buSzPct val="76000"/>
        <a:buFont typeface="Wingdings 3" pitchFamily="18" charset="2"/>
        <a:buChar char=""/>
        <a:defRPr sz="2300" kern="1200">
          <a:solidFill>
            <a:schemeClr val="tx2"/>
          </a:solidFill>
          <a:latin typeface="Arial" panose="020B0604020202020204" pitchFamily="34" charset="0"/>
          <a:ea typeface="+mn-ea"/>
          <a:cs typeface="Arial" panose="020B0604020202020204" pitchFamily="34" charset="0"/>
        </a:defRPr>
      </a:lvl2pPr>
      <a:lvl3pPr marL="822325" indent="-228600" algn="just" rtl="0" eaLnBrk="1" fontAlgn="base" hangingPunct="1">
        <a:spcBef>
          <a:spcPts val="500"/>
        </a:spcBef>
        <a:spcAft>
          <a:spcPct val="0"/>
        </a:spcAft>
        <a:buClr>
          <a:srgbClr val="BCBCBC"/>
        </a:buClr>
        <a:buSzPct val="76000"/>
        <a:buFont typeface="Wingdings 3" pitchFamily="18" charset="2"/>
        <a:buChar char=""/>
        <a:defRPr sz="2000" kern="1200">
          <a:solidFill>
            <a:srgbClr val="7F7F7F"/>
          </a:solidFill>
          <a:latin typeface="Arial" panose="020B0604020202020204" pitchFamily="34" charset="0"/>
          <a:ea typeface="+mn-ea"/>
          <a:cs typeface="Arial" panose="020B0604020202020204" pitchFamily="34" charset="0"/>
        </a:defRPr>
      </a:lvl3pPr>
      <a:lvl4pPr marL="1096963" indent="-228600" algn="just" rtl="0" eaLnBrk="1" fontAlgn="base" hangingPunct="1">
        <a:spcBef>
          <a:spcPts val="400"/>
        </a:spcBef>
        <a:spcAft>
          <a:spcPct val="0"/>
        </a:spcAft>
        <a:buClr>
          <a:srgbClr val="8BA2B4"/>
        </a:buClr>
        <a:buSzPct val="70000"/>
        <a:buFont typeface="Wingdings" pitchFamily="2" charset="2"/>
        <a:buChar char=""/>
        <a:defRPr kern="1200">
          <a:solidFill>
            <a:srgbClr val="7F7F7F"/>
          </a:solidFill>
          <a:latin typeface="Arial" panose="020B0604020202020204" pitchFamily="34" charset="0"/>
          <a:ea typeface="+mn-ea"/>
          <a:cs typeface="Arial" panose="020B0604020202020204" pitchFamily="34" charset="0"/>
        </a:defRPr>
      </a:lvl4pPr>
      <a:lvl5pPr marL="1371600" indent="-228600" algn="just" rtl="0" eaLnBrk="1" fontAlgn="base" hangingPunct="1">
        <a:spcBef>
          <a:spcPts val="300"/>
        </a:spcBef>
        <a:spcAft>
          <a:spcPct val="0"/>
        </a:spcAft>
        <a:buClr>
          <a:schemeClr val="accent2"/>
        </a:buClr>
        <a:buSzPct val="70000"/>
        <a:buFont typeface="Wingdings" pitchFamily="2" charset="2"/>
        <a:buChar char=""/>
        <a:defRPr sz="1600" kern="1200">
          <a:solidFill>
            <a:srgbClr val="7F7F7F"/>
          </a:solidFill>
          <a:latin typeface="Arial" panose="020B0604020202020204" pitchFamily="34" charset="0"/>
          <a:ea typeface="+mn-ea"/>
          <a:cs typeface="Arial" panose="020B0604020202020204" pitchFamily="34" charset="0"/>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it.wikipedia.org/wiki/Unione_internazionale_delle_telecomunicazioni"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t.wikipedia.org/wiki/Lingua_greca_antica"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nvSpPr>
        <p:spPr bwMode="auto">
          <a:xfrm>
            <a:off x="1187450" y="549275"/>
            <a:ext cx="7129463" cy="295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just" eaLnBrk="0" hangingPunct="0">
              <a:spcBef>
                <a:spcPts val="600"/>
              </a:spcBef>
              <a:buClr>
                <a:schemeClr val="accent1"/>
              </a:buClr>
              <a:buSzPct val="76000"/>
              <a:buFont typeface="Wingdings 3" pitchFamily="18" charset="2"/>
              <a:buChar char=""/>
              <a:defRPr sz="2600">
                <a:solidFill>
                  <a:schemeClr val="tx1"/>
                </a:solidFill>
                <a:latin typeface="Arial" pitchFamily="34" charset="0"/>
                <a:cs typeface="Arial" pitchFamily="34" charset="0"/>
              </a:defRPr>
            </a:lvl1pPr>
            <a:lvl2pPr marL="547688" indent="-285750" algn="just" eaLnBrk="0" hangingPunct="0">
              <a:spcBef>
                <a:spcPts val="500"/>
              </a:spcBef>
              <a:buClr>
                <a:schemeClr val="accent2"/>
              </a:buClr>
              <a:buSzPct val="76000"/>
              <a:buFont typeface="Wingdings 3" pitchFamily="18" charset="2"/>
              <a:buChar char=""/>
              <a:defRPr sz="2300">
                <a:solidFill>
                  <a:schemeClr val="tx2"/>
                </a:solidFill>
                <a:latin typeface="Arial" pitchFamily="34" charset="0"/>
                <a:cs typeface="Arial" pitchFamily="34" charset="0"/>
              </a:defRPr>
            </a:lvl2pPr>
            <a:lvl3pPr marL="822325" indent="-228600" algn="just" eaLnBrk="0" hangingPunct="0">
              <a:spcBef>
                <a:spcPts val="500"/>
              </a:spcBef>
              <a:buClr>
                <a:srgbClr val="BCBCBC"/>
              </a:buClr>
              <a:buSzPct val="76000"/>
              <a:buFont typeface="Wingdings 3" pitchFamily="18" charset="2"/>
              <a:buChar char=""/>
              <a:defRPr sz="2000">
                <a:solidFill>
                  <a:srgbClr val="7F7F7F"/>
                </a:solidFill>
                <a:latin typeface="Arial" pitchFamily="34" charset="0"/>
                <a:cs typeface="Arial" pitchFamily="34" charset="0"/>
              </a:defRPr>
            </a:lvl3pPr>
            <a:lvl4pPr marL="1096963" indent="-228600" algn="just" eaLnBrk="0" hangingPunct="0">
              <a:spcBef>
                <a:spcPts val="400"/>
              </a:spcBef>
              <a:buClr>
                <a:srgbClr val="8BA2B4"/>
              </a:buClr>
              <a:buSzPct val="70000"/>
              <a:buFont typeface="Wingdings" pitchFamily="2" charset="2"/>
              <a:buChar char=""/>
              <a:defRPr>
                <a:solidFill>
                  <a:srgbClr val="7F7F7F"/>
                </a:solidFill>
                <a:latin typeface="Arial" pitchFamily="34" charset="0"/>
                <a:cs typeface="Arial" pitchFamily="34" charset="0"/>
              </a:defRPr>
            </a:lvl4pPr>
            <a:lvl5pPr marL="1371600" indent="-228600" algn="just" eaLnBrk="0" hangingPunct="0">
              <a:spcBef>
                <a:spcPts val="300"/>
              </a:spcBef>
              <a:buClr>
                <a:schemeClr val="accent2"/>
              </a:buClr>
              <a:buSzPct val="70000"/>
              <a:buFont typeface="Wingdings" pitchFamily="2" charset="2"/>
              <a:buChar char=""/>
              <a:defRPr sz="1600">
                <a:solidFill>
                  <a:srgbClr val="7F7F7F"/>
                </a:solidFill>
                <a:latin typeface="Arial" pitchFamily="34" charset="0"/>
                <a:cs typeface="Arial" pitchFamily="34" charset="0"/>
              </a:defRPr>
            </a:lvl5pPr>
            <a:lvl6pPr marL="18288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6pPr>
            <a:lvl7pPr marL="22860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7pPr>
            <a:lvl8pPr marL="27432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8pPr>
            <a:lvl9pPr marL="32004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9pPr>
          </a:lstStyle>
          <a:p>
            <a:pPr algn="ctr" eaLnBrk="1" hangingPunct="1">
              <a:spcBef>
                <a:spcPct val="0"/>
              </a:spcBef>
              <a:buClrTx/>
              <a:buSzTx/>
              <a:buFontTx/>
              <a:buNone/>
            </a:pPr>
            <a:endParaRPr lang="it-IT" altLang="it-IT" sz="3600" dirty="0"/>
          </a:p>
          <a:p>
            <a:pPr algn="ctr" eaLnBrk="1" hangingPunct="1">
              <a:spcBef>
                <a:spcPct val="0"/>
              </a:spcBef>
              <a:buClrTx/>
              <a:buSzTx/>
              <a:buFontTx/>
              <a:buNone/>
            </a:pPr>
            <a:r>
              <a:rPr lang="it-IT" altLang="it-IT" sz="3200" dirty="0">
                <a:solidFill>
                  <a:srgbClr val="666699"/>
                </a:solidFill>
                <a:latin typeface="Times New Roman" panose="02020603050405020304" pitchFamily="18" charset="0"/>
                <a:cs typeface="Times New Roman" panose="02020603050405020304" pitchFamily="18" charset="0"/>
              </a:rPr>
              <a:t>ANTICORRUZIONE, TRASPARENZA E INTEGRITA’ </a:t>
            </a:r>
          </a:p>
          <a:p>
            <a:pPr algn="ctr" eaLnBrk="1" hangingPunct="1">
              <a:spcBef>
                <a:spcPct val="0"/>
              </a:spcBef>
              <a:buClrTx/>
              <a:buSzTx/>
              <a:buFontTx/>
              <a:buNone/>
            </a:pPr>
            <a:endParaRPr lang="it-IT" altLang="it-IT" sz="3200" dirty="0">
              <a:solidFill>
                <a:srgbClr val="666699"/>
              </a:solidFill>
              <a:latin typeface="Times New Roman" panose="02020603050405020304" pitchFamily="18" charset="0"/>
              <a:cs typeface="Times New Roman" panose="02020603050405020304" pitchFamily="18" charset="0"/>
            </a:endParaRPr>
          </a:p>
          <a:p>
            <a:pPr algn="ctr" eaLnBrk="1" hangingPunct="1">
              <a:spcBef>
                <a:spcPct val="0"/>
              </a:spcBef>
              <a:buClrTx/>
              <a:buSzTx/>
              <a:buFontTx/>
              <a:buNone/>
            </a:pPr>
            <a:r>
              <a:rPr lang="it-IT" altLang="it-IT" sz="3200" dirty="0">
                <a:solidFill>
                  <a:srgbClr val="666699"/>
                </a:solidFill>
                <a:latin typeface="Times New Roman" panose="02020603050405020304" pitchFamily="18" charset="0"/>
                <a:cs typeface="Times New Roman" panose="02020603050405020304" pitchFamily="18" charset="0"/>
              </a:rPr>
              <a:t>I Giornata </a:t>
            </a:r>
          </a:p>
        </p:txBody>
      </p:sp>
      <p:sp>
        <p:nvSpPr>
          <p:cNvPr id="3075" name="Rettangolo 6"/>
          <p:cNvSpPr>
            <a:spLocks noChangeArrowheads="1"/>
          </p:cNvSpPr>
          <p:nvPr/>
        </p:nvSpPr>
        <p:spPr bwMode="auto">
          <a:xfrm>
            <a:off x="1187450" y="4635500"/>
            <a:ext cx="69119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eaLnBrk="0" hangingPunct="0">
              <a:spcBef>
                <a:spcPts val="600"/>
              </a:spcBef>
              <a:buClr>
                <a:schemeClr val="accent1"/>
              </a:buClr>
              <a:buSzPct val="76000"/>
              <a:buFont typeface="Wingdings 3" pitchFamily="18" charset="2"/>
              <a:buChar char=""/>
              <a:defRPr sz="2600">
                <a:solidFill>
                  <a:schemeClr val="tx1"/>
                </a:solidFill>
                <a:latin typeface="Arial" pitchFamily="34" charset="0"/>
                <a:cs typeface="Arial" pitchFamily="34" charset="0"/>
              </a:defRPr>
            </a:lvl1pPr>
            <a:lvl2pPr marL="547688" indent="-285750" algn="just" eaLnBrk="0" hangingPunct="0">
              <a:spcBef>
                <a:spcPts val="500"/>
              </a:spcBef>
              <a:buClr>
                <a:schemeClr val="accent2"/>
              </a:buClr>
              <a:buSzPct val="76000"/>
              <a:buFont typeface="Wingdings 3" pitchFamily="18" charset="2"/>
              <a:buChar char=""/>
              <a:defRPr sz="2300">
                <a:solidFill>
                  <a:schemeClr val="tx2"/>
                </a:solidFill>
                <a:latin typeface="Arial" pitchFamily="34" charset="0"/>
                <a:cs typeface="Arial" pitchFamily="34" charset="0"/>
              </a:defRPr>
            </a:lvl2pPr>
            <a:lvl3pPr marL="822325" indent="-228600" algn="just" eaLnBrk="0" hangingPunct="0">
              <a:spcBef>
                <a:spcPts val="500"/>
              </a:spcBef>
              <a:buClr>
                <a:srgbClr val="BCBCBC"/>
              </a:buClr>
              <a:buSzPct val="76000"/>
              <a:buFont typeface="Wingdings 3" pitchFamily="18" charset="2"/>
              <a:buChar char=""/>
              <a:defRPr sz="2000">
                <a:solidFill>
                  <a:srgbClr val="7F7F7F"/>
                </a:solidFill>
                <a:latin typeface="Arial" pitchFamily="34" charset="0"/>
                <a:cs typeface="Arial" pitchFamily="34" charset="0"/>
              </a:defRPr>
            </a:lvl3pPr>
            <a:lvl4pPr marL="1096963" indent="-228600" algn="just" eaLnBrk="0" hangingPunct="0">
              <a:spcBef>
                <a:spcPts val="400"/>
              </a:spcBef>
              <a:buClr>
                <a:srgbClr val="8BA2B4"/>
              </a:buClr>
              <a:buSzPct val="70000"/>
              <a:buFont typeface="Wingdings" pitchFamily="2" charset="2"/>
              <a:buChar char=""/>
              <a:defRPr>
                <a:solidFill>
                  <a:srgbClr val="7F7F7F"/>
                </a:solidFill>
                <a:latin typeface="Arial" pitchFamily="34" charset="0"/>
                <a:cs typeface="Arial" pitchFamily="34" charset="0"/>
              </a:defRPr>
            </a:lvl4pPr>
            <a:lvl5pPr marL="1371600" indent="-228600" algn="just" eaLnBrk="0" hangingPunct="0">
              <a:spcBef>
                <a:spcPts val="300"/>
              </a:spcBef>
              <a:buClr>
                <a:schemeClr val="accent2"/>
              </a:buClr>
              <a:buSzPct val="70000"/>
              <a:buFont typeface="Wingdings" pitchFamily="2" charset="2"/>
              <a:buChar char=""/>
              <a:defRPr sz="1600">
                <a:solidFill>
                  <a:srgbClr val="7F7F7F"/>
                </a:solidFill>
                <a:latin typeface="Arial" pitchFamily="34" charset="0"/>
                <a:cs typeface="Arial" pitchFamily="34" charset="0"/>
              </a:defRPr>
            </a:lvl5pPr>
            <a:lvl6pPr marL="18288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6pPr>
            <a:lvl7pPr marL="22860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7pPr>
            <a:lvl8pPr marL="27432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8pPr>
            <a:lvl9pPr marL="32004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9pPr>
          </a:lstStyle>
          <a:p>
            <a:pPr eaLnBrk="1" hangingPunct="1">
              <a:spcBef>
                <a:spcPct val="0"/>
              </a:spcBef>
              <a:buClrTx/>
              <a:buSzTx/>
              <a:buFontTx/>
              <a:buNone/>
            </a:pPr>
            <a:r>
              <a:rPr lang="it-IT" altLang="it-IT" sz="2400" dirty="0">
                <a:latin typeface="Times New Roman" panose="02020603050405020304" pitchFamily="18" charset="0"/>
                <a:cs typeface="Times New Roman" panose="02020603050405020304" pitchFamily="18" charset="0"/>
              </a:rPr>
              <a:t>Claudio </a:t>
            </a:r>
            <a:r>
              <a:rPr lang="it-IT" altLang="it-IT" sz="2400" dirty="0" err="1">
                <a:latin typeface="Times New Roman" panose="02020603050405020304" pitchFamily="18" charset="0"/>
                <a:cs typeface="Times New Roman" panose="02020603050405020304" pitchFamily="18" charset="0"/>
              </a:rPr>
              <a:t>Galtieri</a:t>
            </a:r>
            <a:endParaRPr lang="it-IT" altLang="it-IT"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179512" y="720000"/>
            <a:ext cx="8712968" cy="5177562"/>
          </a:xfrm>
        </p:spPr>
        <p:txBody>
          <a:bodyPr/>
          <a:lstStyle/>
          <a:p>
            <a:pPr marL="0" indent="0">
              <a:buNone/>
            </a:pPr>
            <a:endParaRPr lang="it-IT" altLang="it-IT" sz="1800" dirty="0">
              <a:latin typeface="Times New Roman" panose="02020603050405020304" pitchFamily="18" charset="0"/>
              <a:cs typeface="Times New Roman" panose="02020603050405020304" pitchFamily="18" charset="0"/>
            </a:endParaRPr>
          </a:p>
          <a:p>
            <a:pPr marL="0" indent="0">
              <a:buNone/>
            </a:pPr>
            <a:r>
              <a:rPr lang="it-IT" altLang="it-IT" sz="1800" dirty="0">
                <a:latin typeface="Times New Roman" panose="02020603050405020304" pitchFamily="18" charset="0"/>
                <a:cs typeface="Times New Roman" panose="02020603050405020304" pitchFamily="18" charset="0"/>
              </a:rPr>
              <a:t>Il sistema ISO 37001 si fonda su una serie di provvedimenti e controlli per prevenire, rilevare e affrontare la corruzione, tra cui:  </a:t>
            </a:r>
          </a:p>
          <a:p>
            <a:pPr>
              <a:buFontTx/>
              <a:buChar char="-"/>
            </a:pPr>
            <a:r>
              <a:rPr lang="it-IT" altLang="it-IT" sz="1800" dirty="0">
                <a:latin typeface="Times New Roman" panose="02020603050405020304" pitchFamily="18" charset="0"/>
                <a:cs typeface="Times New Roman" panose="02020603050405020304" pitchFamily="18" charset="0"/>
              </a:rPr>
              <a:t>una politica per la prevenzione della corruzione, procedure e controlli; </a:t>
            </a:r>
          </a:p>
          <a:p>
            <a:pPr>
              <a:buFontTx/>
              <a:buChar char="-"/>
            </a:pPr>
            <a:r>
              <a:rPr lang="it-IT" altLang="it-IT" sz="1800" dirty="0">
                <a:latin typeface="Times New Roman" panose="02020603050405020304" pitchFamily="18" charset="0"/>
                <a:cs typeface="Times New Roman" panose="02020603050405020304" pitchFamily="18" charset="0"/>
              </a:rPr>
              <a:t>la comunicazione di tale politica e del relativo programma a tutte le parti interessate e/o associate; </a:t>
            </a:r>
          </a:p>
          <a:p>
            <a:pPr>
              <a:buFontTx/>
              <a:buChar char="-"/>
            </a:pPr>
            <a:r>
              <a:rPr lang="it-IT" altLang="it-IT" sz="1800" dirty="0">
                <a:latin typeface="Times New Roman" panose="02020603050405020304" pitchFamily="18" charset="0"/>
                <a:cs typeface="Times New Roman" panose="02020603050405020304" pitchFamily="18" charset="0"/>
              </a:rPr>
              <a:t>la leadership, l'impegno e la responsabilità; </a:t>
            </a:r>
          </a:p>
          <a:p>
            <a:pPr>
              <a:buFontTx/>
              <a:buChar char="-"/>
            </a:pPr>
            <a:r>
              <a:rPr lang="it-IT" altLang="it-IT" sz="1800" dirty="0">
                <a:latin typeface="Times New Roman" panose="02020603050405020304" pitchFamily="18" charset="0"/>
                <a:cs typeface="Times New Roman" panose="02020603050405020304" pitchFamily="18" charset="0"/>
              </a:rPr>
              <a:t>una procedura di sorveglianza; </a:t>
            </a:r>
          </a:p>
          <a:p>
            <a:pPr>
              <a:buFontTx/>
              <a:buChar char="-"/>
            </a:pPr>
            <a:r>
              <a:rPr lang="it-IT" altLang="it-IT" sz="1800" dirty="0">
                <a:latin typeface="Times New Roman" panose="02020603050405020304" pitchFamily="18" charset="0"/>
                <a:cs typeface="Times New Roman" panose="02020603050405020304" pitchFamily="18" charset="0"/>
              </a:rPr>
              <a:t>la formazione relativa alla prevenzione della corruzione; </a:t>
            </a:r>
          </a:p>
          <a:p>
            <a:pPr>
              <a:buFontTx/>
              <a:buChar char="-"/>
            </a:pPr>
            <a:r>
              <a:rPr lang="it-IT" altLang="it-IT" sz="1800" dirty="0">
                <a:latin typeface="Times New Roman" panose="02020603050405020304" pitchFamily="18" charset="0"/>
                <a:cs typeface="Times New Roman" panose="02020603050405020304" pitchFamily="18" charset="0"/>
              </a:rPr>
              <a:t>la valutazione dei rischi; </a:t>
            </a:r>
          </a:p>
          <a:p>
            <a:pPr>
              <a:buFontTx/>
              <a:buChar char="-"/>
            </a:pPr>
            <a:r>
              <a:rPr lang="it-IT" altLang="it-IT" sz="1800" dirty="0">
                <a:latin typeface="Times New Roman" panose="02020603050405020304" pitchFamily="18" charset="0"/>
                <a:cs typeface="Times New Roman" panose="02020603050405020304" pitchFamily="18" charset="0"/>
              </a:rPr>
              <a:t>la due diligence su progetti e business partner dell’organizzazione</a:t>
            </a:r>
          </a:p>
          <a:p>
            <a:pPr>
              <a:buFontTx/>
              <a:buChar char="-"/>
            </a:pPr>
            <a:r>
              <a:rPr lang="it-IT" altLang="it-IT" sz="1800" dirty="0">
                <a:latin typeface="Times New Roman" panose="02020603050405020304" pitchFamily="18" charset="0"/>
                <a:cs typeface="Times New Roman" panose="02020603050405020304" pitchFamily="18" charset="0"/>
              </a:rPr>
              <a:t>reporting, monitoraggio, indagine e riesame dell’Alta Direzione e, se presente, dell’Organo di governance; </a:t>
            </a:r>
          </a:p>
          <a:p>
            <a:pPr>
              <a:buFontTx/>
              <a:buChar char="-"/>
            </a:pPr>
            <a:r>
              <a:rPr lang="it-IT" altLang="it-IT" sz="1800" dirty="0">
                <a:latin typeface="Times New Roman" panose="02020603050405020304" pitchFamily="18" charset="0"/>
                <a:cs typeface="Times New Roman" panose="02020603050405020304" pitchFamily="18" charset="0"/>
              </a:rPr>
              <a:t>richiesta di sottoscrivere un impegno per prevenire la corruzione ai propri associati;  </a:t>
            </a:r>
          </a:p>
          <a:p>
            <a:pPr>
              <a:buFontTx/>
              <a:buChar char="-"/>
            </a:pPr>
            <a:r>
              <a:rPr lang="it-IT" altLang="it-IT" sz="1800" dirty="0">
                <a:latin typeface="Times New Roman" panose="02020603050405020304" pitchFamily="18" charset="0"/>
                <a:cs typeface="Times New Roman" panose="02020603050405020304" pitchFamily="18" charset="0"/>
              </a:rPr>
              <a:t>implementazione dei controlli finanziari;  </a:t>
            </a:r>
          </a:p>
          <a:p>
            <a:pPr>
              <a:buFontTx/>
              <a:buChar char="-"/>
            </a:pPr>
            <a:r>
              <a:rPr lang="it-IT" altLang="it-IT" sz="1800" dirty="0">
                <a:latin typeface="Times New Roman" panose="02020603050405020304" pitchFamily="18" charset="0"/>
                <a:cs typeface="Times New Roman" panose="02020603050405020304" pitchFamily="18" charset="0"/>
              </a:rPr>
              <a:t>azioni correttive e di miglioramento continuo. </a:t>
            </a:r>
          </a:p>
          <a:p>
            <a:pPr marL="0" indent="0">
              <a:buNone/>
            </a:pPr>
            <a:r>
              <a:rPr lang="it-IT" altLang="it-IT" sz="2000" dirty="0">
                <a:latin typeface="Times New Roman" panose="02020603050405020304" pitchFamily="18" charset="0"/>
                <a:cs typeface="Times New Roman" panose="02020603050405020304" pitchFamily="18" charset="0"/>
              </a:rPr>
              <a:t> </a:t>
            </a:r>
          </a:p>
          <a:p>
            <a:pPr marL="0" indent="0">
              <a:buNone/>
            </a:pPr>
            <a:r>
              <a:rPr lang="it-IT" altLang="it-IT" sz="2000" dirty="0">
                <a:latin typeface="Times New Roman" panose="02020603050405020304" pitchFamily="18" charset="0"/>
                <a:cs typeface="Times New Roman" panose="02020603050405020304" pitchFamily="18" charset="0"/>
              </a:rPr>
              <a:t> </a:t>
            </a:r>
          </a:p>
        </p:txBody>
      </p:sp>
      <p:sp>
        <p:nvSpPr>
          <p:cNvPr id="4099" name="Titolo 2"/>
          <p:cNvSpPr>
            <a:spLocks noGrp="1"/>
          </p:cNvSpPr>
          <p:nvPr>
            <p:ph type="title"/>
          </p:nvPr>
        </p:nvSpPr>
        <p:spPr>
          <a:xfrm>
            <a:off x="395411" y="0"/>
            <a:ext cx="8353177" cy="72000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Gli aspetti fondamentali del sistema ISO 37001</a:t>
            </a:r>
          </a:p>
        </p:txBody>
      </p:sp>
    </p:spTree>
    <p:extLst>
      <p:ext uri="{BB962C8B-B14F-4D97-AF65-F5344CB8AC3E}">
        <p14:creationId xmlns:p14="http://schemas.microsoft.com/office/powerpoint/2010/main" val="17367527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23528" y="960437"/>
            <a:ext cx="8229600" cy="4937125"/>
          </a:xfrm>
        </p:spPr>
        <p:txBody>
          <a:bodyPr/>
          <a:lstStyle/>
          <a:p>
            <a:pPr marL="0" indent="0">
              <a:buNone/>
            </a:pPr>
            <a:r>
              <a:rPr lang="it-IT" sz="1800" dirty="0">
                <a:latin typeface="Times New Roman" panose="02020603050405020304" pitchFamily="18" charset="0"/>
                <a:cs typeface="Times New Roman" panose="02020603050405020304" pitchFamily="18" charset="0"/>
              </a:rPr>
              <a:t>Il Codice degli Appalti (</a:t>
            </a:r>
            <a:r>
              <a:rPr lang="it-IT" sz="1800" dirty="0" err="1">
                <a:latin typeface="Times New Roman" panose="02020603050405020304" pitchFamily="18" charset="0"/>
                <a:cs typeface="Times New Roman" panose="02020603050405020304" pitchFamily="18" charset="0"/>
              </a:rPr>
              <a:t>D.Lgs.</a:t>
            </a:r>
            <a:r>
              <a:rPr lang="it-IT" sz="1800" dirty="0">
                <a:latin typeface="Times New Roman" panose="02020603050405020304" pitchFamily="18" charset="0"/>
                <a:cs typeface="Times New Roman" panose="02020603050405020304" pitchFamily="18" charset="0"/>
              </a:rPr>
              <a:t> 50/2016) all’articolo 38. “Qualificazione delle stazioni appaltanti e centrali di committenza”, stabilisce che è costituito presso l’ANAC, un elenco delle stazioni appaltanti qualificate, e che i requisiti di qualificazione sono determinati sulla base di parametri e si distinguono in requisiti di base e premianti, tra i quali la valutazione positiva dell’ANAC in ordine all’attuazione di misure di prevenzione dei rischi di corruzione e promozione della legalità e la presenza di sistemi di gestione conformi alla norma UNI EN ISO 9001 degli uffici e dei procedimenti di gara certificati da organismi accreditati. </a:t>
            </a:r>
          </a:p>
          <a:p>
            <a:pPr marL="0" indent="0">
              <a:buNone/>
            </a:pPr>
            <a:r>
              <a:rPr lang="it-IT" sz="1800" dirty="0">
                <a:latin typeface="Times New Roman" panose="02020603050405020304" pitchFamily="18" charset="0"/>
                <a:cs typeface="Times New Roman" panose="02020603050405020304" pitchFamily="18" charset="0"/>
              </a:rPr>
              <a:t>La certificazione ISO 37001 può essere impiegata come evidenza del possesso del requisito di cui all’articolo 3, comma 2, lettera g) del Regolamento AGCM 15 maggio 2018  attuativo del Rating di legalità, che prevede un punteggio premiale in caso di adozione di modelli organizzativi di prevenzione e di contrasto </a:t>
            </a:r>
            <a:r>
              <a:rPr lang="it-IT" sz="1800">
                <a:latin typeface="Times New Roman" panose="02020603050405020304" pitchFamily="18" charset="0"/>
                <a:cs typeface="Times New Roman" panose="02020603050405020304" pitchFamily="18" charset="0"/>
              </a:rPr>
              <a:t>della corruzione.  </a:t>
            </a:r>
            <a:endParaRPr lang="it-IT" altLang="it-IT" sz="18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395536" y="188640"/>
            <a:ext cx="8353177" cy="72000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Certificazione ISO 37001 e appalti</a:t>
            </a:r>
          </a:p>
        </p:txBody>
      </p:sp>
    </p:spTree>
    <p:extLst>
      <p:ext uri="{BB962C8B-B14F-4D97-AF65-F5344CB8AC3E}">
        <p14:creationId xmlns:p14="http://schemas.microsoft.com/office/powerpoint/2010/main" val="2929277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nvSpPr>
        <p:spPr bwMode="auto">
          <a:xfrm>
            <a:off x="1187450" y="549275"/>
            <a:ext cx="7129463" cy="295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just" eaLnBrk="0" hangingPunct="0">
              <a:spcBef>
                <a:spcPts val="600"/>
              </a:spcBef>
              <a:buClr>
                <a:schemeClr val="accent1"/>
              </a:buClr>
              <a:buSzPct val="76000"/>
              <a:buFont typeface="Wingdings 3" pitchFamily="18" charset="2"/>
              <a:buChar char=""/>
              <a:defRPr sz="2600">
                <a:solidFill>
                  <a:schemeClr val="tx1"/>
                </a:solidFill>
                <a:latin typeface="Arial" pitchFamily="34" charset="0"/>
                <a:cs typeface="Arial" pitchFamily="34" charset="0"/>
              </a:defRPr>
            </a:lvl1pPr>
            <a:lvl2pPr marL="547688" indent="-285750" algn="just" eaLnBrk="0" hangingPunct="0">
              <a:spcBef>
                <a:spcPts val="500"/>
              </a:spcBef>
              <a:buClr>
                <a:schemeClr val="accent2"/>
              </a:buClr>
              <a:buSzPct val="76000"/>
              <a:buFont typeface="Wingdings 3" pitchFamily="18" charset="2"/>
              <a:buChar char=""/>
              <a:defRPr sz="2300">
                <a:solidFill>
                  <a:schemeClr val="tx2"/>
                </a:solidFill>
                <a:latin typeface="Arial" pitchFamily="34" charset="0"/>
                <a:cs typeface="Arial" pitchFamily="34" charset="0"/>
              </a:defRPr>
            </a:lvl2pPr>
            <a:lvl3pPr marL="822325" indent="-228600" algn="just" eaLnBrk="0" hangingPunct="0">
              <a:spcBef>
                <a:spcPts val="500"/>
              </a:spcBef>
              <a:buClr>
                <a:srgbClr val="BCBCBC"/>
              </a:buClr>
              <a:buSzPct val="76000"/>
              <a:buFont typeface="Wingdings 3" pitchFamily="18" charset="2"/>
              <a:buChar char=""/>
              <a:defRPr sz="2000">
                <a:solidFill>
                  <a:srgbClr val="7F7F7F"/>
                </a:solidFill>
                <a:latin typeface="Arial" pitchFamily="34" charset="0"/>
                <a:cs typeface="Arial" pitchFamily="34" charset="0"/>
              </a:defRPr>
            </a:lvl3pPr>
            <a:lvl4pPr marL="1096963" indent="-228600" algn="just" eaLnBrk="0" hangingPunct="0">
              <a:spcBef>
                <a:spcPts val="400"/>
              </a:spcBef>
              <a:buClr>
                <a:srgbClr val="8BA2B4"/>
              </a:buClr>
              <a:buSzPct val="70000"/>
              <a:buFont typeface="Wingdings" pitchFamily="2" charset="2"/>
              <a:buChar char=""/>
              <a:defRPr>
                <a:solidFill>
                  <a:srgbClr val="7F7F7F"/>
                </a:solidFill>
                <a:latin typeface="Arial" pitchFamily="34" charset="0"/>
                <a:cs typeface="Arial" pitchFamily="34" charset="0"/>
              </a:defRPr>
            </a:lvl4pPr>
            <a:lvl5pPr marL="1371600" indent="-228600" algn="just" eaLnBrk="0" hangingPunct="0">
              <a:spcBef>
                <a:spcPts val="300"/>
              </a:spcBef>
              <a:buClr>
                <a:schemeClr val="accent2"/>
              </a:buClr>
              <a:buSzPct val="70000"/>
              <a:buFont typeface="Wingdings" pitchFamily="2" charset="2"/>
              <a:buChar char=""/>
              <a:defRPr sz="1600">
                <a:solidFill>
                  <a:srgbClr val="7F7F7F"/>
                </a:solidFill>
                <a:latin typeface="Arial" pitchFamily="34" charset="0"/>
                <a:cs typeface="Arial" pitchFamily="34" charset="0"/>
              </a:defRPr>
            </a:lvl5pPr>
            <a:lvl6pPr marL="18288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6pPr>
            <a:lvl7pPr marL="22860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7pPr>
            <a:lvl8pPr marL="27432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8pPr>
            <a:lvl9pPr marL="32004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9pPr>
          </a:lstStyle>
          <a:p>
            <a:pPr algn="ctr" eaLnBrk="1" hangingPunct="1">
              <a:spcBef>
                <a:spcPct val="0"/>
              </a:spcBef>
              <a:buClrTx/>
              <a:buSzTx/>
              <a:buFontTx/>
              <a:buNone/>
            </a:pPr>
            <a:endParaRPr lang="it-IT" altLang="it-IT" sz="3600" dirty="0"/>
          </a:p>
          <a:p>
            <a:pPr algn="ctr" eaLnBrk="1" hangingPunct="1">
              <a:spcBef>
                <a:spcPct val="0"/>
              </a:spcBef>
              <a:buClrTx/>
              <a:buSzTx/>
              <a:buFontTx/>
              <a:buNone/>
            </a:pPr>
            <a:r>
              <a:rPr lang="it-IT" altLang="it-IT" sz="2000" dirty="0">
                <a:solidFill>
                  <a:srgbClr val="666699"/>
                </a:solidFill>
                <a:latin typeface="Times New Roman" panose="02020603050405020304" pitchFamily="18" charset="0"/>
                <a:cs typeface="Times New Roman" panose="02020603050405020304" pitchFamily="18" charset="0"/>
              </a:rPr>
              <a:t>ANTICORRUZIONE, TRASPARENZA E INTEGRITA’ </a:t>
            </a:r>
          </a:p>
          <a:p>
            <a:pPr algn="ctr" eaLnBrk="1" hangingPunct="1">
              <a:spcBef>
                <a:spcPct val="0"/>
              </a:spcBef>
              <a:buClrTx/>
              <a:buSzTx/>
              <a:buFontTx/>
              <a:buNone/>
            </a:pPr>
            <a:endParaRPr lang="it-IT" altLang="it-IT" sz="3200" dirty="0">
              <a:solidFill>
                <a:srgbClr val="666699"/>
              </a:solidFill>
              <a:latin typeface="Times New Roman" panose="02020603050405020304" pitchFamily="18" charset="0"/>
              <a:cs typeface="Times New Roman" panose="02020603050405020304" pitchFamily="18" charset="0"/>
            </a:endParaRPr>
          </a:p>
          <a:p>
            <a:pPr algn="ctr" eaLnBrk="1" hangingPunct="1">
              <a:spcBef>
                <a:spcPct val="0"/>
              </a:spcBef>
              <a:buClrTx/>
              <a:buSzTx/>
              <a:buFontTx/>
              <a:buNone/>
            </a:pPr>
            <a:r>
              <a:rPr lang="it-IT" altLang="it-IT" sz="2000" dirty="0">
                <a:solidFill>
                  <a:srgbClr val="666699"/>
                </a:solidFill>
                <a:latin typeface="Times New Roman" panose="02020603050405020304" pitchFamily="18" charset="0"/>
                <a:cs typeface="Times New Roman" panose="02020603050405020304" pitchFamily="18" charset="0"/>
              </a:rPr>
              <a:t>I Giornata </a:t>
            </a:r>
          </a:p>
          <a:p>
            <a:pPr algn="ctr" eaLnBrk="1" hangingPunct="1">
              <a:spcBef>
                <a:spcPct val="0"/>
              </a:spcBef>
              <a:buClrTx/>
              <a:buSzTx/>
              <a:buFontTx/>
              <a:buNone/>
            </a:pPr>
            <a:endParaRPr lang="it-IT" altLang="it-IT" sz="2000" dirty="0">
              <a:solidFill>
                <a:srgbClr val="666699"/>
              </a:solidFill>
              <a:latin typeface="Times New Roman" panose="02020603050405020304" pitchFamily="18" charset="0"/>
              <a:cs typeface="Times New Roman" panose="02020603050405020304" pitchFamily="18" charset="0"/>
            </a:endParaRPr>
          </a:p>
          <a:p>
            <a:pPr algn="ctr" eaLnBrk="1" hangingPunct="1">
              <a:spcBef>
                <a:spcPct val="0"/>
              </a:spcBef>
              <a:buClrTx/>
              <a:buSzTx/>
              <a:buFontTx/>
              <a:buNone/>
            </a:pPr>
            <a:endParaRPr lang="it-IT" altLang="it-IT" sz="2000" dirty="0">
              <a:solidFill>
                <a:srgbClr val="666699"/>
              </a:solidFill>
              <a:latin typeface="Times New Roman" panose="02020603050405020304" pitchFamily="18" charset="0"/>
              <a:cs typeface="Times New Roman" panose="02020603050405020304" pitchFamily="18" charset="0"/>
            </a:endParaRPr>
          </a:p>
          <a:p>
            <a:pPr algn="ctr" eaLnBrk="1" hangingPunct="1">
              <a:spcBef>
                <a:spcPct val="0"/>
              </a:spcBef>
              <a:buClrTx/>
              <a:buSzTx/>
              <a:buFontTx/>
              <a:buNone/>
            </a:pPr>
            <a:r>
              <a:rPr lang="it-IT" altLang="it-IT" sz="2000" dirty="0">
                <a:solidFill>
                  <a:srgbClr val="666699"/>
                </a:solidFill>
                <a:latin typeface="Times New Roman" panose="02020603050405020304" pitchFamily="18" charset="0"/>
                <a:cs typeface="Times New Roman" panose="02020603050405020304" pitchFamily="18" charset="0"/>
              </a:rPr>
              <a:t>Il sistema ISO 37001</a:t>
            </a:r>
          </a:p>
        </p:txBody>
      </p:sp>
    </p:spTree>
    <p:extLst>
      <p:ext uri="{BB962C8B-B14F-4D97-AF65-F5344CB8AC3E}">
        <p14:creationId xmlns:p14="http://schemas.microsoft.com/office/powerpoint/2010/main" val="2969923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258146" y="980728"/>
            <a:ext cx="8634334" cy="4916834"/>
          </a:xfrm>
        </p:spPr>
        <p:txBody>
          <a:bodyPr/>
          <a:lstStyle/>
          <a:p>
            <a:pPr marL="0" indent="0">
              <a:buNone/>
            </a:pPr>
            <a:r>
              <a:rPr lang="it-IT" sz="2000" dirty="0">
                <a:solidFill>
                  <a:srgbClr val="000000"/>
                </a:solidFill>
                <a:latin typeface="Times New Roman" panose="02020603050405020304" pitchFamily="18" charset="0"/>
                <a:cs typeface="Times New Roman" panose="02020603050405020304" pitchFamily="18" charset="0"/>
              </a:rPr>
              <a:t>L'Organizzazione internazionale per la normazione (International Organization for </a:t>
            </a:r>
            <a:r>
              <a:rPr lang="it-IT" sz="2000" dirty="0" err="1">
                <a:solidFill>
                  <a:srgbClr val="000000"/>
                </a:solidFill>
                <a:latin typeface="Times New Roman" panose="02020603050405020304" pitchFamily="18" charset="0"/>
                <a:cs typeface="Times New Roman" panose="02020603050405020304" pitchFamily="18" charset="0"/>
              </a:rPr>
              <a:t>Standardization</a:t>
            </a:r>
            <a:r>
              <a:rPr lang="it-IT" sz="2000" dirty="0">
                <a:solidFill>
                  <a:srgbClr val="000000"/>
                </a:solidFill>
                <a:latin typeface="Times New Roman" panose="02020603050405020304" pitchFamily="18" charset="0"/>
                <a:cs typeface="Times New Roman" panose="02020603050405020304" pitchFamily="18" charset="0"/>
              </a:rPr>
              <a:t> -ISO), è la più importante organizzazione a livello mondiale per la definizione di norme tecniche.</a:t>
            </a:r>
          </a:p>
          <a:p>
            <a:pPr marL="0" indent="0">
              <a:buNone/>
            </a:pPr>
            <a:r>
              <a:rPr lang="it-IT" sz="2000" dirty="0">
                <a:solidFill>
                  <a:srgbClr val="000000"/>
                </a:solidFill>
                <a:latin typeface="Times New Roman" panose="02020603050405020304" pitchFamily="18" charset="0"/>
                <a:cs typeface="Times New Roman" panose="02020603050405020304" pitchFamily="18" charset="0"/>
              </a:rPr>
              <a:t>Ha sede a Ginevra e i suoi membri sono gli organismi nazionali di standardizzazione di 164 paesi del mondo. </a:t>
            </a:r>
          </a:p>
          <a:p>
            <a:pPr marL="0" indent="0">
              <a:buNone/>
            </a:pPr>
            <a:r>
              <a:rPr lang="it-IT" sz="2000" dirty="0">
                <a:solidFill>
                  <a:srgbClr val="000000"/>
                </a:solidFill>
                <a:latin typeface="Times New Roman" panose="02020603050405020304" pitchFamily="18" charset="0"/>
                <a:cs typeface="Times New Roman" panose="02020603050405020304" pitchFamily="18" charset="0"/>
              </a:rPr>
              <a:t>L'ISO coopera strettamente con l’IEC-Commissione elettrotecnica internazionale, responsabile per la standardizzazione dei dispositivi elettrici ed elettronici, e con l</a:t>
            </a:r>
            <a:r>
              <a:rPr lang="it-IT" sz="2000" dirty="0">
                <a:solidFill>
                  <a:srgbClr val="000000"/>
                </a:solidFill>
                <a:latin typeface="Times New Roman" panose="02020603050405020304" pitchFamily="18" charset="0"/>
                <a:cs typeface="Times New Roman" panose="02020603050405020304" pitchFamily="18" charset="0"/>
                <a:hlinkClick r:id="rId2" tooltip="Unione internazionale delle telecomunicazioni">
                  <a:extLst>
                    <a:ext uri="{A12FA001-AC4F-418D-AE19-62706E023703}">
                      <ahyp:hlinkClr xmlns:ahyp="http://schemas.microsoft.com/office/drawing/2018/hyperlinkcolor" val="tx"/>
                    </a:ext>
                  </a:extLst>
                </a:hlinkClick>
              </a:rPr>
              <a:t>’</a:t>
            </a:r>
            <a:r>
              <a:rPr lang="it-IT" sz="2000" dirty="0">
                <a:solidFill>
                  <a:srgbClr val="000000"/>
                </a:solidFill>
                <a:latin typeface="Times New Roman" panose="02020603050405020304" pitchFamily="18" charset="0"/>
                <a:cs typeface="Times New Roman" panose="02020603050405020304" pitchFamily="18" charset="0"/>
              </a:rPr>
              <a:t>ITU-Unione internazionale delle telecomunicazioni per le norme tecniche nell'ambito delle telecomunicazioni Dalla sua nascita fino al 2019, l'ISO ha sviluppato oltre 20.000 norme tecniche internazionali ed sviluppato altre tipologie di documenti chiamati specifiche tecniche (Technical </a:t>
            </a:r>
            <a:r>
              <a:rPr lang="it-IT" sz="2000" dirty="0" err="1">
                <a:solidFill>
                  <a:srgbClr val="000000"/>
                </a:solidFill>
                <a:latin typeface="Times New Roman" panose="02020603050405020304" pitchFamily="18" charset="0"/>
                <a:cs typeface="Times New Roman" panose="02020603050405020304" pitchFamily="18" charset="0"/>
              </a:rPr>
              <a:t>Specifications</a:t>
            </a:r>
            <a:r>
              <a:rPr lang="it-IT" sz="2000" dirty="0">
                <a:solidFill>
                  <a:srgbClr val="000000"/>
                </a:solidFill>
                <a:latin typeface="Times New Roman" panose="02020603050405020304" pitchFamily="18" charset="0"/>
                <a:cs typeface="Times New Roman" panose="02020603050405020304" pitchFamily="18" charset="0"/>
              </a:rPr>
              <a:t> - TS), report tecnici (Technical Reports - TR), specifiche disponibili pubblicamente (</a:t>
            </a:r>
            <a:r>
              <a:rPr lang="it-IT" sz="2000" dirty="0" err="1">
                <a:solidFill>
                  <a:srgbClr val="000000"/>
                </a:solidFill>
                <a:latin typeface="Times New Roman" panose="02020603050405020304" pitchFamily="18" charset="0"/>
                <a:cs typeface="Times New Roman" panose="02020603050405020304" pitchFamily="18" charset="0"/>
              </a:rPr>
              <a:t>Publicly</a:t>
            </a:r>
            <a:r>
              <a:rPr lang="it-IT" sz="2000" dirty="0">
                <a:solidFill>
                  <a:srgbClr val="000000"/>
                </a:solidFill>
                <a:latin typeface="Times New Roman" panose="02020603050405020304" pitchFamily="18" charset="0"/>
                <a:cs typeface="Times New Roman" panose="02020603050405020304" pitchFamily="18" charset="0"/>
              </a:rPr>
              <a:t> </a:t>
            </a:r>
            <a:r>
              <a:rPr lang="it-IT" sz="2000" dirty="0" err="1">
                <a:solidFill>
                  <a:srgbClr val="000000"/>
                </a:solidFill>
                <a:latin typeface="Times New Roman" panose="02020603050405020304" pitchFamily="18" charset="0"/>
                <a:cs typeface="Times New Roman" panose="02020603050405020304" pitchFamily="18" charset="0"/>
              </a:rPr>
              <a:t>Available</a:t>
            </a:r>
            <a:r>
              <a:rPr lang="it-IT" sz="2000" dirty="0">
                <a:solidFill>
                  <a:srgbClr val="000000"/>
                </a:solidFill>
                <a:latin typeface="Times New Roman" panose="02020603050405020304" pitchFamily="18" charset="0"/>
                <a:cs typeface="Times New Roman" panose="02020603050405020304" pitchFamily="18" charset="0"/>
              </a:rPr>
              <a:t> </a:t>
            </a:r>
            <a:r>
              <a:rPr lang="it-IT" sz="2000" dirty="0" err="1">
                <a:solidFill>
                  <a:srgbClr val="000000"/>
                </a:solidFill>
                <a:latin typeface="Times New Roman" panose="02020603050405020304" pitchFamily="18" charset="0"/>
                <a:cs typeface="Times New Roman" panose="02020603050405020304" pitchFamily="18" charset="0"/>
              </a:rPr>
              <a:t>Specifications</a:t>
            </a:r>
            <a:r>
              <a:rPr lang="it-IT" sz="2000" dirty="0">
                <a:solidFill>
                  <a:srgbClr val="000000"/>
                </a:solidFill>
                <a:latin typeface="Times New Roman" panose="02020603050405020304" pitchFamily="18" charset="0"/>
                <a:cs typeface="Times New Roman" panose="02020603050405020304" pitchFamily="18" charset="0"/>
              </a:rPr>
              <a:t> - PAS), accordi di workshop internazionali (International Workshop Agreements - IWA) e guide.</a:t>
            </a:r>
          </a:p>
        </p:txBody>
      </p:sp>
      <p:sp>
        <p:nvSpPr>
          <p:cNvPr id="4099" name="Titolo 2"/>
          <p:cNvSpPr>
            <a:spLocks noGrp="1"/>
          </p:cNvSpPr>
          <p:nvPr>
            <p:ph type="title"/>
          </p:nvPr>
        </p:nvSpPr>
        <p:spPr>
          <a:xfrm>
            <a:off x="251520" y="0"/>
            <a:ext cx="9046840" cy="766142"/>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Il sistema ISO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23528" y="836712"/>
            <a:ext cx="8229600" cy="4937125"/>
          </a:xfrm>
        </p:spPr>
        <p:txBody>
          <a:bodyPr/>
          <a:lstStyle/>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r>
              <a:rPr lang="it-IT" sz="2000" dirty="0">
                <a:solidFill>
                  <a:srgbClr val="000000"/>
                </a:solidFill>
                <a:latin typeface="Times New Roman" panose="02020603050405020304" pitchFamily="18" charset="0"/>
                <a:cs typeface="Times New Roman" panose="02020603050405020304" pitchFamily="18" charset="0"/>
              </a:rPr>
              <a:t>Le lingue ufficiali dell'ISO sono l'inglese, il francese e il russo (art. 19.1 dello statuto)</a:t>
            </a:r>
          </a:p>
          <a:p>
            <a:pPr marL="0" indent="0">
              <a:buNone/>
            </a:pPr>
            <a:r>
              <a:rPr lang="it-IT" sz="2000" dirty="0">
                <a:solidFill>
                  <a:srgbClr val="000000"/>
                </a:solidFill>
                <a:latin typeface="Times New Roman" panose="02020603050405020304" pitchFamily="18" charset="0"/>
                <a:cs typeface="Times New Roman" panose="02020603050405020304" pitchFamily="18" charset="0"/>
              </a:rPr>
              <a:t>Il termine "ISO" non è un acronimo  bensì deriva dal </a:t>
            </a:r>
            <a:r>
              <a:rPr lang="it-IT" sz="2000" dirty="0">
                <a:solidFill>
                  <a:srgbClr val="000000"/>
                </a:solidFill>
                <a:latin typeface="Times New Roman" panose="02020603050405020304" pitchFamily="18" charset="0"/>
                <a:cs typeface="Times New Roman" panose="02020603050405020304" pitchFamily="18" charset="0"/>
                <a:hlinkClick r:id="rId2" tooltip="Lingua greca antica">
                  <a:extLst>
                    <a:ext uri="{A12FA001-AC4F-418D-AE19-62706E023703}">
                      <ahyp:hlinkClr xmlns:ahyp="http://schemas.microsoft.com/office/drawing/2018/hyperlinkcolor" val="tx"/>
                    </a:ext>
                  </a:extLst>
                </a:hlinkClick>
              </a:rPr>
              <a:t>greco</a:t>
            </a:r>
            <a:r>
              <a:rPr lang="it-IT" sz="2000" dirty="0">
                <a:solidFill>
                  <a:srgbClr val="000000"/>
                </a:solidFill>
                <a:latin typeface="Times New Roman" panose="02020603050405020304" pitchFamily="18" charset="0"/>
                <a:cs typeface="Times New Roman" panose="02020603050405020304" pitchFamily="18" charset="0"/>
              </a:rPr>
              <a:t> </a:t>
            </a:r>
            <a:r>
              <a:rPr lang="it-IT" sz="2000" i="1" dirty="0" err="1">
                <a:solidFill>
                  <a:srgbClr val="000000"/>
                </a:solidFill>
                <a:latin typeface="Times New Roman" panose="02020603050405020304" pitchFamily="18" charset="0"/>
                <a:cs typeface="Times New Roman" panose="02020603050405020304" pitchFamily="18" charset="0"/>
              </a:rPr>
              <a:t>ἴσος</a:t>
            </a:r>
            <a:r>
              <a:rPr lang="it-IT" sz="2000" i="1" dirty="0">
                <a:solidFill>
                  <a:srgbClr val="000000"/>
                </a:solidFill>
                <a:latin typeface="Times New Roman" panose="02020603050405020304" pitchFamily="18" charset="0"/>
                <a:cs typeface="Times New Roman" panose="02020603050405020304" pitchFamily="18" charset="0"/>
              </a:rPr>
              <a:t>: </a:t>
            </a:r>
            <a:r>
              <a:rPr lang="it-IT" sz="2000" dirty="0">
                <a:solidFill>
                  <a:srgbClr val="000000"/>
                </a:solidFill>
                <a:latin typeface="Times New Roman" panose="02020603050405020304" pitchFamily="18" charset="0"/>
                <a:cs typeface="Times New Roman" panose="02020603050405020304" pitchFamily="18" charset="0"/>
              </a:rPr>
              <a:t>"uguale".</a:t>
            </a:r>
          </a:p>
          <a:p>
            <a:pPr marL="0" indent="0">
              <a:buNone/>
            </a:pPr>
            <a:r>
              <a:rPr lang="it-IT" sz="2000" dirty="0">
                <a:solidFill>
                  <a:srgbClr val="000000"/>
                </a:solidFill>
                <a:latin typeface="Times New Roman" panose="02020603050405020304" pitchFamily="18" charset="0"/>
                <a:cs typeface="Times New Roman" panose="02020603050405020304" pitchFamily="18" charset="0"/>
              </a:rPr>
              <a:t>La scelta di un termine di origine greca anziché di un acronimo era dettata dalla ricerca di un'abbreviazione che avesse carattere di universalità (l'acronimo è invece solitamente legato alla lingua rispetto alla quale viene usato)</a:t>
            </a:r>
          </a:p>
          <a:p>
            <a:pPr marL="0" indent="0">
              <a:buNone/>
            </a:pPr>
            <a:r>
              <a:rPr lang="it-IT" sz="2000" dirty="0">
                <a:solidFill>
                  <a:srgbClr val="000000"/>
                </a:solidFill>
                <a:latin typeface="Times New Roman" panose="02020603050405020304" pitchFamily="18" charset="0"/>
                <a:cs typeface="Times New Roman" panose="02020603050405020304" pitchFamily="18" charset="0"/>
              </a:rPr>
              <a:t>Svolge funzioni consultive per l'Organizzazione delle Nazioni Unite per l'educazione, la scienza e la cultura (UNESCO) e per l'Organizzazione delle Nazioni Unite (ONU).</a:t>
            </a:r>
          </a:p>
        </p:txBody>
      </p:sp>
    </p:spTree>
    <p:extLst>
      <p:ext uri="{BB962C8B-B14F-4D97-AF65-F5344CB8AC3E}">
        <p14:creationId xmlns:p14="http://schemas.microsoft.com/office/powerpoint/2010/main" val="1831239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lgn="l">
              <a:buNone/>
            </a:pPr>
            <a:r>
              <a:rPr lang="it-IT" sz="1800" dirty="0">
                <a:latin typeface="Times New Roman" panose="02020603050405020304" pitchFamily="18" charset="0"/>
                <a:cs typeface="Times New Roman" panose="02020603050405020304" pitchFamily="18" charset="0"/>
              </a:rPr>
              <a:t>La crescente consapevolezza dei danni causati dalla corruzione, anche grazie all’operato delle organizzazioni internazionali, delle autorità amministrative quali ANAC in Italia e delle varie magistrature nazionali, ha sollecitato la definizione, a livello internazionale e nazionale, di strategie ed azioni tese a ridurne il rischio e gli impatti, anche tenendo conto dell’utilità, a fronte della globalizzazione del crimine, di disporre di uno strumento normativo transazionale di contrasto alla corruzione.</a:t>
            </a:r>
          </a:p>
          <a:p>
            <a:pPr marL="0" indent="0" algn="l">
              <a:buNone/>
            </a:pPr>
            <a:r>
              <a:rPr lang="it-IT" sz="1800" dirty="0">
                <a:latin typeface="Times New Roman" panose="02020603050405020304" pitchFamily="18" charset="0"/>
                <a:cs typeface="Times New Roman" panose="02020603050405020304" pitchFamily="18" charset="0"/>
              </a:rPr>
              <a:t>La questione è cresciuta di importanza grazie alla combinazione di vari fattori:  </a:t>
            </a:r>
          </a:p>
          <a:p>
            <a:pPr algn="l">
              <a:buFontTx/>
              <a:buChar char="-"/>
            </a:pPr>
            <a:r>
              <a:rPr lang="it-IT" sz="1800" dirty="0">
                <a:latin typeface="Times New Roman" panose="02020603050405020304" pitchFamily="18" charset="0"/>
                <a:cs typeface="Times New Roman" panose="02020603050405020304" pitchFamily="18" charset="0"/>
              </a:rPr>
              <a:t>il cambiamento del contesto giuridico, nel quale la maggioranza dei paesi criminalizza e persegue la corruzione; </a:t>
            </a:r>
          </a:p>
          <a:p>
            <a:pPr algn="l">
              <a:buFontTx/>
              <a:buChar char="-"/>
            </a:pPr>
            <a:r>
              <a:rPr lang="it-IT" sz="1800" dirty="0">
                <a:latin typeface="Times New Roman" panose="02020603050405020304" pitchFamily="18" charset="0"/>
                <a:cs typeface="Times New Roman" panose="02020603050405020304" pitchFamily="18" charset="0"/>
              </a:rPr>
              <a:t>la crescente consapevolezza dei danni che la corruzione causa ai Paesi, all’economia ed agli individui;  </a:t>
            </a:r>
          </a:p>
          <a:p>
            <a:pPr algn="l">
              <a:buFontTx/>
              <a:buChar char="-"/>
            </a:pPr>
            <a:r>
              <a:rPr lang="it-IT" sz="1800" dirty="0">
                <a:latin typeface="Times New Roman" panose="02020603050405020304" pitchFamily="18" charset="0"/>
                <a:cs typeface="Times New Roman" panose="02020603050405020304" pitchFamily="18" charset="0"/>
              </a:rPr>
              <a:t>l’attenzione da parte delle organizzazioni verso la responsabilità sociale e all'approccio etico delle imprese;</a:t>
            </a:r>
          </a:p>
          <a:p>
            <a:pPr algn="l">
              <a:buFontTx/>
              <a:buChar char="-"/>
            </a:pPr>
            <a:r>
              <a:rPr lang="it-IT" sz="1800" dirty="0">
                <a:latin typeface="Times New Roman" panose="02020603050405020304" pitchFamily="18" charset="0"/>
                <a:cs typeface="Times New Roman" panose="02020603050405020304" pitchFamily="18" charset="0"/>
              </a:rPr>
              <a:t>l’estremo rischio finanziario e di reputazione nei quali possono incorrere le organizzazioni se viene scoperto un loro coinvolgimento nella corruzione.  </a:t>
            </a: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323528" y="188640"/>
            <a:ext cx="8820472" cy="102679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La necessità di uno standard internazionale in materia di anticorruzione</a:t>
            </a:r>
          </a:p>
        </p:txBody>
      </p:sp>
    </p:spTree>
    <p:extLst>
      <p:ext uri="{BB962C8B-B14F-4D97-AF65-F5344CB8AC3E}">
        <p14:creationId xmlns:p14="http://schemas.microsoft.com/office/powerpoint/2010/main" val="25306215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23528" y="1052736"/>
            <a:ext cx="8496944" cy="4937125"/>
          </a:xfrm>
        </p:spPr>
        <p:txBody>
          <a:bodyPr/>
          <a:lstStyle/>
          <a:p>
            <a:pPr marL="0" indent="0" algn="l">
              <a:buNone/>
            </a:pPr>
            <a:r>
              <a:rPr lang="it-IT" sz="1800" dirty="0">
                <a:latin typeface="Times New Roman" panose="02020603050405020304" pitchFamily="18" charset="0"/>
                <a:cs typeface="Times New Roman" panose="02020603050405020304" pitchFamily="18" charset="0"/>
              </a:rPr>
              <a:t>La norma UNI ISO 37001:2016 definisce i requisiti che un sistema di gestione deve possedere per essere conforme agli standard internazionali in materia di contrasto alla corruzione e descrive le modalità per la sua progettazione e il suo funzionamento.</a:t>
            </a:r>
          </a:p>
          <a:p>
            <a:pPr marL="0" indent="0" algn="l">
              <a:buNone/>
            </a:pPr>
            <a:r>
              <a:rPr lang="it-IT" altLang="it-IT" sz="1800" dirty="0">
                <a:latin typeface="Times New Roman" panose="02020603050405020304" pitchFamily="18" charset="0"/>
                <a:cs typeface="Times New Roman" panose="02020603050405020304" pitchFamily="18" charset="0"/>
              </a:rPr>
              <a:t>Con la ISO 37001 è quindi disponibile su scala internazionale uno standard volontario certificabile che, utilizzando la stessa struttura di tutte e altre norme ISO sui sistemi di gestione della organizzazioni (High </a:t>
            </a:r>
            <a:r>
              <a:rPr lang="it-IT" altLang="it-IT" sz="1800" dirty="0" err="1">
                <a:latin typeface="Times New Roman" panose="02020603050405020304" pitchFamily="18" charset="0"/>
                <a:cs typeface="Times New Roman" panose="02020603050405020304" pitchFamily="18" charset="0"/>
              </a:rPr>
              <a:t>level</a:t>
            </a:r>
            <a:r>
              <a:rPr lang="it-IT" altLang="it-IT" sz="1800" dirty="0">
                <a:latin typeface="Times New Roman" panose="02020603050405020304" pitchFamily="18" charset="0"/>
                <a:cs typeface="Times New Roman" panose="02020603050405020304" pitchFamily="18" charset="0"/>
              </a:rPr>
              <a:t> </a:t>
            </a:r>
            <a:r>
              <a:rPr lang="it-IT" altLang="it-IT" sz="1800" dirty="0" err="1">
                <a:latin typeface="Times New Roman" panose="02020603050405020304" pitchFamily="18" charset="0"/>
                <a:cs typeface="Times New Roman" panose="02020603050405020304" pitchFamily="18" charset="0"/>
              </a:rPr>
              <a:t>structure</a:t>
            </a:r>
            <a:r>
              <a:rPr lang="it-IT" altLang="it-IT" sz="1800" dirty="0">
                <a:latin typeface="Times New Roman" panose="02020603050405020304" pitchFamily="18" charset="0"/>
                <a:cs typeface="Times New Roman" panose="02020603050405020304" pitchFamily="18" charset="0"/>
              </a:rPr>
              <a:t>) rende più facile la sua integrazione con altri standard molto diffusi, quali, ad esempio, la ISO 9001 sui sistemi di gestione per la qualità</a:t>
            </a:r>
          </a:p>
          <a:p>
            <a:pPr marL="0" indent="0" algn="l">
              <a:buNone/>
            </a:pPr>
            <a:r>
              <a:rPr lang="it-IT" altLang="it-IT" sz="1800" dirty="0">
                <a:latin typeface="Times New Roman" panose="02020603050405020304" pitchFamily="18" charset="0"/>
                <a:cs typeface="Times New Roman" panose="02020603050405020304" pitchFamily="18" charset="0"/>
              </a:rPr>
              <a:t>La ISO 37001 è applicabile a qualsiasi organizzazione, pubblica o privata, a prescindere da settore di attività, dimensioni o localizzazione geografica, prevede un approccio che si articola nelle seguenti fasi: analisi e valutazione dei rischi di corruzione, programmazione ed attuazione di misure e controlli anticorruzione, sorveglianza sulla loro applicazione e riesame periodico sull’efficacia e adeguatezza del sistema di prevenzione, per assicurarne il miglioramento continuo.</a:t>
            </a:r>
          </a:p>
          <a:p>
            <a:pPr marL="0" indent="0" algn="l">
              <a:buNone/>
            </a:pPr>
            <a:r>
              <a:rPr lang="it-IT" sz="1800" dirty="0">
                <a:latin typeface="Times New Roman" panose="02020603050405020304" pitchFamily="18" charset="0"/>
                <a:cs typeface="Times New Roman" panose="02020603050405020304" pitchFamily="18" charset="0"/>
              </a:rPr>
              <a:t>La ISO 37001 non si occupa di frode, cartelli e di altri reati in tema di concorrenza, riciclaggio di denaro, ma la struttura può decidere di estendere il campo di applicazione del sistema di gestione per comprendere anche tali attività.  </a:t>
            </a:r>
            <a:endParaRPr lang="it-IT" altLang="it-IT" sz="1800" dirty="0">
              <a:latin typeface="Times New Roman" panose="02020603050405020304" pitchFamily="18" charset="0"/>
              <a:cs typeface="Times New Roman" panose="02020603050405020304" pitchFamily="18" charset="0"/>
            </a:endParaRPr>
          </a:p>
          <a:p>
            <a:pPr marL="0" indent="0" algn="l">
              <a:buNone/>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187831" y="188640"/>
            <a:ext cx="8867292" cy="672054"/>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Il sistema anticorruzione e la norma UNI-ISO 37001</a:t>
            </a:r>
          </a:p>
        </p:txBody>
      </p:sp>
    </p:spTree>
    <p:extLst>
      <p:ext uri="{BB962C8B-B14F-4D97-AF65-F5344CB8AC3E}">
        <p14:creationId xmlns:p14="http://schemas.microsoft.com/office/powerpoint/2010/main" val="1565031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lgn="l">
              <a:buNone/>
            </a:pPr>
            <a:r>
              <a:rPr lang="it-IT" sz="2000" dirty="0">
                <a:latin typeface="Times New Roman" panose="02020603050405020304" pitchFamily="18" charset="0"/>
                <a:cs typeface="Times New Roman" panose="02020603050405020304" pitchFamily="18" charset="0"/>
              </a:rPr>
              <a:t>Il sistema ISO 37001 non costituisce una novità in quanto si fonda su principi, concetti ed anche elementi prescrittivi propri di altri sistemi di controllo e prevenzione dei rischi di corruzione previsti da norme di legge, sia in via obbligatoria quali i PTPCT ex lege 190/2012,  sia come esimenti da responsabilità, quali i MOG- Modelli di organizzazione, gestione e controllo ex </a:t>
            </a:r>
            <a:r>
              <a:rPr lang="it-IT" sz="2000" dirty="0" err="1">
                <a:latin typeface="Times New Roman" panose="02020603050405020304" pitchFamily="18" charset="0"/>
                <a:cs typeface="Times New Roman" panose="02020603050405020304" pitchFamily="18" charset="0"/>
              </a:rPr>
              <a:t>D.Lgs.</a:t>
            </a:r>
            <a:r>
              <a:rPr lang="it-IT" sz="2000" dirty="0">
                <a:latin typeface="Times New Roman" panose="02020603050405020304" pitchFamily="18" charset="0"/>
                <a:cs typeface="Times New Roman" panose="02020603050405020304" pitchFamily="18" charset="0"/>
              </a:rPr>
              <a:t> 231/2001, sia misure previste in altri ordinamenti, quali il FCPA degli USA o l’UK </a:t>
            </a:r>
            <a:r>
              <a:rPr lang="it-IT" sz="2000" dirty="0" err="1">
                <a:latin typeface="Times New Roman" panose="02020603050405020304" pitchFamily="18" charset="0"/>
                <a:cs typeface="Times New Roman" panose="02020603050405020304" pitchFamily="18" charset="0"/>
              </a:rPr>
              <a:t>Bribery</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Act</a:t>
            </a:r>
            <a:r>
              <a:rPr lang="it-IT" sz="2000" dirty="0">
                <a:latin typeface="Times New Roman" panose="02020603050405020304" pitchFamily="18" charset="0"/>
                <a:cs typeface="Times New Roman" panose="02020603050405020304" pitchFamily="18" charset="0"/>
              </a:rPr>
              <a:t>.</a:t>
            </a:r>
          </a:p>
          <a:p>
            <a:pPr marL="0" indent="0" algn="l">
              <a:buNone/>
            </a:pPr>
            <a:r>
              <a:rPr lang="it-IT" altLang="it-IT" sz="2000" dirty="0">
                <a:latin typeface="Times New Roman" panose="02020603050405020304" pitchFamily="18" charset="0"/>
                <a:cs typeface="Times New Roman" panose="02020603050405020304" pitchFamily="18" charset="0"/>
              </a:rPr>
              <a:t>I criteri ISO 37001 costituiscono un riferimento valido ed autorevole, riconosciuto a livello anticorruzione e la certificazione di conformità alla norma 37001 da parte di un soggetto terzo indipendente può fornire ulteriori garanzie sull’adeguatezza e l’effettività del modello ai fini di poter fornire la prova esimente da responsabilità.</a:t>
            </a:r>
          </a:p>
          <a:p>
            <a:pPr marL="0" indent="0" algn="l">
              <a:buNone/>
            </a:pPr>
            <a:r>
              <a:rPr lang="it-IT" altLang="it-IT" sz="2000" dirty="0">
                <a:latin typeface="Times New Roman" panose="02020603050405020304" pitchFamily="18" charset="0"/>
                <a:cs typeface="Times New Roman" panose="02020603050405020304" pitchFamily="18" charset="0"/>
              </a:rPr>
              <a:t>Lo standard ISO 37001 può quindi consentire di gestire al meglio il rischio corruttivo nelle società e negli enti pubblici</a:t>
            </a:r>
          </a:p>
        </p:txBody>
      </p:sp>
      <p:sp>
        <p:nvSpPr>
          <p:cNvPr id="4099" name="Titolo 2"/>
          <p:cNvSpPr>
            <a:spLocks noGrp="1"/>
          </p:cNvSpPr>
          <p:nvPr>
            <p:ph type="title"/>
          </p:nvPr>
        </p:nvSpPr>
        <p:spPr>
          <a:xfrm>
            <a:off x="323528" y="188640"/>
            <a:ext cx="8820472" cy="102679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Il rapporto tra la norma ISO 37001 ed altri sistemi anticorruzione</a:t>
            </a:r>
          </a:p>
        </p:txBody>
      </p:sp>
    </p:spTree>
    <p:extLst>
      <p:ext uri="{BB962C8B-B14F-4D97-AF65-F5344CB8AC3E}">
        <p14:creationId xmlns:p14="http://schemas.microsoft.com/office/powerpoint/2010/main" val="1290149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53750" y="894199"/>
            <a:ext cx="8424936" cy="4772818"/>
          </a:xfrm>
        </p:spPr>
        <p:txBody>
          <a:bodyPr/>
          <a:lstStyle/>
          <a:p>
            <a:pPr marL="0" indent="0">
              <a:buNone/>
            </a:pPr>
            <a:r>
              <a:rPr lang="it-IT" sz="2000" dirty="0">
                <a:latin typeface="Times New Roman" panose="02020603050405020304" pitchFamily="18" charset="0"/>
                <a:cs typeface="Times New Roman" panose="02020603050405020304" pitchFamily="18" charset="0"/>
              </a:rPr>
              <a:t>La ISO 37001 specifica le misure e i controlli anti corruzione adottabili da un’organizzazione per monitorare le proprie attività aziendali al fine di prevenire la corruzione, tra cui la predisposizione di una politica anticorruzione, l'impegno dell'Alta Direzione, l’individuazione di un incaricato, la formazione a tutti gli interessati (con un processo continuo e diretto a far crescere la cultura organizzativa), la valutazione dei rischi specifici, la definizione di relative procedure, come ad esempio la regolamentazione di omaggi e regali, il monitoraggio dei fornitori e dei partner commerciali. </a:t>
            </a:r>
          </a:p>
          <a:p>
            <a:pPr marL="0" indent="0">
              <a:buNone/>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395287" y="116632"/>
            <a:ext cx="8353177" cy="575984"/>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 profili fondamentali del sistema</a:t>
            </a:r>
          </a:p>
        </p:txBody>
      </p:sp>
      <p:sp>
        <p:nvSpPr>
          <p:cNvPr id="2" name="Rettangolo 1"/>
          <p:cNvSpPr/>
          <p:nvPr/>
        </p:nvSpPr>
        <p:spPr>
          <a:xfrm>
            <a:off x="323528" y="3717032"/>
            <a:ext cx="8424936" cy="2246769"/>
          </a:xfrm>
          <a:prstGeom prst="rect">
            <a:avLst/>
          </a:prstGeom>
        </p:spPr>
        <p:txBody>
          <a:bodyPr wrap="square">
            <a:spAutoFit/>
          </a:bodyPr>
          <a:lstStyle/>
          <a:p>
            <a:r>
              <a:rPr lang="it-IT" sz="2000" b="0" dirty="0">
                <a:latin typeface="Times New Roman" panose="02020603050405020304" pitchFamily="18" charset="0"/>
                <a:cs typeface="Times New Roman" panose="02020603050405020304" pitchFamily="18" charset="0"/>
              </a:rPr>
              <a:t>Lo standard ISO 37001 – che si basa sulla norma British Standard BS 10500, prima norma ad interessarsi a questo argomento già nel 2011 – è stata pensata per aiutare le organizzazioni pubbliche o private di qualsiasi dimensione, a prevenire il compimento di atti corruttivi da parte dei propri dipendenti e collaboratori o da qualunque soggetto agisca in loro nome, e per favorire il diffondersi di una cultura aziendale basata sull’etica e sulle buone pratiche commerciali. </a:t>
            </a:r>
          </a:p>
        </p:txBody>
      </p:sp>
    </p:spTree>
    <p:extLst>
      <p:ext uri="{BB962C8B-B14F-4D97-AF65-F5344CB8AC3E}">
        <p14:creationId xmlns:p14="http://schemas.microsoft.com/office/powerpoint/2010/main" val="3994180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23528" y="960437"/>
            <a:ext cx="8229600" cy="4937125"/>
          </a:xfrm>
        </p:spPr>
        <p:txBody>
          <a:bodyPr/>
          <a:lstStyle/>
          <a:p>
            <a:pPr marL="0" indent="0">
              <a:buNone/>
            </a:pPr>
            <a:endParaRPr lang="it-IT" sz="2000" dirty="0"/>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panose="02020603050405020304" pitchFamily="18" charset="0"/>
                <a:cs typeface="Times New Roman" panose="02020603050405020304" pitchFamily="18" charset="0"/>
              </a:rPr>
              <a:t>Il significato di “corruzione” cui fa riferimento la norma ISO 37001 comprende tutte le condotte e/o attività che, ancorché formalmente lecite, sono rilevanti (direttamente o indirettamente) sotto il profilo dei  rischi di corruzione e che si pongono come ostacolo rispetto al perseguimento delle finalità d’interesse generale cui sono preposte sia le organizzazioni pubbliche sia quelle private  </a:t>
            </a: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395536" y="188640"/>
            <a:ext cx="8353177" cy="72000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La nozione di corruzione nel sistema ISO 37001</a:t>
            </a:r>
          </a:p>
        </p:txBody>
      </p:sp>
    </p:spTree>
    <p:extLst>
      <p:ext uri="{BB962C8B-B14F-4D97-AF65-F5344CB8AC3E}">
        <p14:creationId xmlns:p14="http://schemas.microsoft.com/office/powerpoint/2010/main" val="23106670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ello slide Anutel per Office 2010 o successivi">
  <a:themeElements>
    <a:clrScheme name="Satellit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Satellite">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tellit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Modello slide Anutel per Office 2010 o successivi</Template>
  <TotalTime>11889</TotalTime>
  <Words>1403</Words>
  <Application>Microsoft Office PowerPoint</Application>
  <PresentationFormat>Presentazione su schermo (4:3)</PresentationFormat>
  <Paragraphs>64</Paragraphs>
  <Slides>11</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11</vt:i4>
      </vt:variant>
    </vt:vector>
  </HeadingPairs>
  <TitlesOfParts>
    <vt:vector size="17" baseType="lpstr">
      <vt:lpstr>Arial</vt:lpstr>
      <vt:lpstr>Gill Sans MT</vt:lpstr>
      <vt:lpstr>Times New Roman</vt:lpstr>
      <vt:lpstr>Wingdings</vt:lpstr>
      <vt:lpstr>Wingdings 3</vt:lpstr>
      <vt:lpstr>Modello slide Anutel per Office 2010 o successivi</vt:lpstr>
      <vt:lpstr>Presentazione standard di PowerPoint</vt:lpstr>
      <vt:lpstr>Presentazione standard di PowerPoint</vt:lpstr>
      <vt:lpstr>Il sistema ISO </vt:lpstr>
      <vt:lpstr>Presentazione standard di PowerPoint</vt:lpstr>
      <vt:lpstr>La necessità di uno standard internazionale in materia di anticorruzione</vt:lpstr>
      <vt:lpstr>Il sistema anticorruzione e la norma UNI-ISO 37001</vt:lpstr>
      <vt:lpstr>Il rapporto tra la norma ISO 37001 ed altri sistemi anticorruzione</vt:lpstr>
      <vt:lpstr>I profili fondamentali del sistema</vt:lpstr>
      <vt:lpstr>La nozione di corruzione nel sistema ISO 37001</vt:lpstr>
      <vt:lpstr>Gli aspetti fondamentali del sistema ISO 37001</vt:lpstr>
      <vt:lpstr>Certificazione ISO 37001 e appalti</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Hp</dc:creator>
  <cp:lastModifiedBy>Claudio Galtieri</cp:lastModifiedBy>
  <cp:revision>144</cp:revision>
  <dcterms:created xsi:type="dcterms:W3CDTF">2019-11-12T10:51:11Z</dcterms:created>
  <dcterms:modified xsi:type="dcterms:W3CDTF">2020-05-22T07:02:34Z</dcterms:modified>
</cp:coreProperties>
</file>